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7" r:id="rId2"/>
    <p:sldId id="264" r:id="rId3"/>
    <p:sldId id="265" r:id="rId4"/>
    <p:sldId id="259" r:id="rId5"/>
    <p:sldId id="261" r:id="rId6"/>
    <p:sldId id="260" r:id="rId7"/>
    <p:sldId id="269" r:id="rId8"/>
    <p:sldId id="266" r:id="rId9"/>
    <p:sldId id="258" r:id="rId10"/>
    <p:sldId id="268" r:id="rId11"/>
    <p:sldId id="271" r:id="rId12"/>
    <p:sldId id="273" r:id="rId13"/>
    <p:sldId id="272" r:id="rId14"/>
    <p:sldId id="274" r:id="rId15"/>
    <p:sldId id="275" r:id="rId16"/>
    <p:sldId id="276" r:id="rId17"/>
    <p:sldId id="277" r:id="rId18"/>
    <p:sldId id="278" r:id="rId19"/>
    <p:sldId id="279" r:id="rId20"/>
    <p:sldId id="280" r:id="rId21"/>
    <p:sldId id="281" r:id="rId22"/>
    <p:sldId id="282" r:id="rId23"/>
    <p:sldId id="283" r:id="rId24"/>
    <p:sldId id="285" r:id="rId25"/>
    <p:sldId id="286" r:id="rId26"/>
    <p:sldId id="284" r:id="rId27"/>
    <p:sldId id="287" r:id="rId28"/>
    <p:sldId id="288" r:id="rId29"/>
    <p:sldId id="289" r:id="rId30"/>
    <p:sldId id="290" r:id="rId31"/>
    <p:sldId id="291" r:id="rId32"/>
    <p:sldId id="270" r:id="rId33"/>
    <p:sldId id="293" r:id="rId34"/>
    <p:sldId id="294" r:id="rId35"/>
    <p:sldId id="295" r:id="rId36"/>
    <p:sldId id="296" r:id="rId37"/>
    <p:sldId id="297" r:id="rId38"/>
    <p:sldId id="298" r:id="rId39"/>
    <p:sldId id="299" r:id="rId40"/>
    <p:sldId id="300" r:id="rId41"/>
    <p:sldId id="301" r:id="rId42"/>
    <p:sldId id="302" r:id="rId43"/>
    <p:sldId id="303" r:id="rId44"/>
    <p:sldId id="304" r:id="rId45"/>
    <p:sldId id="305" r:id="rId46"/>
    <p:sldId id="306" r:id="rId47"/>
    <p:sldId id="307" r:id="rId48"/>
    <p:sldId id="308" r:id="rId49"/>
    <p:sldId id="309" r:id="rId50"/>
    <p:sldId id="310" r:id="rId51"/>
    <p:sldId id="315" r:id="rId52"/>
    <p:sldId id="312" r:id="rId53"/>
    <p:sldId id="313" r:id="rId54"/>
    <p:sldId id="314" r:id="rId55"/>
    <p:sldId id="311" r:id="rId56"/>
    <p:sldId id="292" r:id="rId57"/>
    <p:sldId id="316" r:id="rId58"/>
    <p:sldId id="317" r:id="rId59"/>
    <p:sldId id="318" r:id="rId60"/>
    <p:sldId id="319" r:id="rId61"/>
    <p:sldId id="320" r:id="rId62"/>
    <p:sldId id="324" r:id="rId63"/>
    <p:sldId id="325" r:id="rId64"/>
    <p:sldId id="326" r:id="rId65"/>
    <p:sldId id="263" r:id="rId66"/>
    <p:sldId id="327" r:id="rId67"/>
    <p:sldId id="323" r:id="rId68"/>
    <p:sldId id="336" r:id="rId69"/>
    <p:sldId id="335" r:id="rId70"/>
    <p:sldId id="334" r:id="rId71"/>
    <p:sldId id="329" r:id="rId72"/>
    <p:sldId id="330" r:id="rId73"/>
    <p:sldId id="333" r:id="rId74"/>
    <p:sldId id="337" r:id="rId75"/>
    <p:sldId id="338" r:id="rId76"/>
    <p:sldId id="339" r:id="rId77"/>
    <p:sldId id="340" r:id="rId78"/>
    <p:sldId id="341" r:id="rId79"/>
    <p:sldId id="342" r:id="rId80"/>
    <p:sldId id="343" r:id="rId81"/>
    <p:sldId id="344" r:id="rId82"/>
    <p:sldId id="345" r:id="rId83"/>
    <p:sldId id="346" r:id="rId84"/>
    <p:sldId id="347" r:id="rId85"/>
    <p:sldId id="348" r:id="rId86"/>
    <p:sldId id="352" r:id="rId87"/>
    <p:sldId id="351" r:id="rId88"/>
    <p:sldId id="350" r:id="rId89"/>
    <p:sldId id="349" r:id="rId9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83F7E"/>
    <a:srgbClr val="C8191E"/>
    <a:srgbClr val="32A041"/>
    <a:srgbClr val="4D1434"/>
    <a:srgbClr val="903163"/>
    <a:srgbClr val="9696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138" y="1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viewProps" Target="view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image" Target="../media/image50.emf"/><Relationship Id="rId1" Type="http://schemas.openxmlformats.org/officeDocument/2006/relationships/image" Target="../media/image49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2.e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54.emf"/><Relationship Id="rId1" Type="http://schemas.openxmlformats.org/officeDocument/2006/relationships/image" Target="../media/image53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12/10/2017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12/10/2017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12/10/2017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12/10/2017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12/10/2017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12/10/2017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12/10/2017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12/10/2017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e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50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49.em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52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54.e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53.emf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1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9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9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9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9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g"/><Relationship Id="rId1" Type="http://schemas.openxmlformats.org/officeDocument/2006/relationships/slideLayout" Target="../slideLayouts/slideLayout9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g"/><Relationship Id="rId1" Type="http://schemas.openxmlformats.org/officeDocument/2006/relationships/slideLayout" Target="../slideLayouts/slideLayout9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g"/><Relationship Id="rId1" Type="http://schemas.openxmlformats.org/officeDocument/2006/relationships/slideLayout" Target="../slideLayouts/slideLayout9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g"/><Relationship Id="rId1" Type="http://schemas.openxmlformats.org/officeDocument/2006/relationships/slideLayout" Target="../slideLayouts/slideLayout9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9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9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9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9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99B44182-574B-4337-B655-7DA91975EE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6268" y="2571293"/>
            <a:ext cx="9721907" cy="985164"/>
          </a:xfrm>
        </p:spPr>
        <p:txBody>
          <a:bodyPr>
            <a:normAutofit fontScale="90000"/>
          </a:bodyPr>
          <a:lstStyle/>
          <a:p>
            <a:r>
              <a:rPr lang="pt-BR" sz="3200" dirty="0">
                <a:solidFill>
                  <a:schemeClr val="tx1"/>
                </a:solidFill>
              </a:rPr>
              <a:t>INSTITUTO FEDERAL DE MINAS GERAIS – </a:t>
            </a:r>
            <a:r>
              <a:rPr lang="pt-BR" sz="3200" i="1" dirty="0">
                <a:solidFill>
                  <a:schemeClr val="tx1"/>
                </a:solidFill>
              </a:rPr>
              <a:t>CAMPUS </a:t>
            </a:r>
            <a:r>
              <a:rPr lang="pt-BR" sz="3200" dirty="0">
                <a:solidFill>
                  <a:schemeClr val="tx1"/>
                </a:solidFill>
              </a:rPr>
              <a:t>BAMBUÍ</a:t>
            </a:r>
            <a:br>
              <a:rPr lang="pt-BR" sz="3200" dirty="0">
                <a:solidFill>
                  <a:schemeClr val="tx1"/>
                </a:solidFill>
              </a:rPr>
            </a:br>
            <a:r>
              <a:rPr lang="pt-BR" sz="3200" dirty="0">
                <a:solidFill>
                  <a:schemeClr val="tx1"/>
                </a:solidFill>
              </a:rPr>
              <a:t>BACHARELADO EM ENGENHARIA DE COMPUTAÇÃO</a:t>
            </a: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E86AEDE7-E5D0-4EAE-9EBD-DED334D5B7E1}"/>
              </a:ext>
            </a:extLst>
          </p:cNvPr>
          <p:cNvSpPr/>
          <p:nvPr/>
        </p:nvSpPr>
        <p:spPr>
          <a:xfrm>
            <a:off x="6149975" y="2712420"/>
            <a:ext cx="342485" cy="351455"/>
          </a:xfrm>
          <a:prstGeom prst="roundRect">
            <a:avLst/>
          </a:prstGeom>
          <a:solidFill>
            <a:srgbClr val="32A04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E7FB1A18-BFBF-45DA-87D1-F30C81112D38}"/>
              </a:ext>
            </a:extLst>
          </p:cNvPr>
          <p:cNvSpPr/>
          <p:nvPr/>
        </p:nvSpPr>
        <p:spPr>
          <a:xfrm>
            <a:off x="5771249" y="2712420"/>
            <a:ext cx="342485" cy="351455"/>
          </a:xfrm>
          <a:prstGeom prst="roundRect">
            <a:avLst/>
          </a:prstGeom>
          <a:solidFill>
            <a:srgbClr val="32A04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1E3F5149-1C38-4730-9077-20A1B29ED5CD}"/>
              </a:ext>
            </a:extLst>
          </p:cNvPr>
          <p:cNvSpPr/>
          <p:nvPr/>
        </p:nvSpPr>
        <p:spPr>
          <a:xfrm>
            <a:off x="5771249" y="3097579"/>
            <a:ext cx="342485" cy="351455"/>
          </a:xfrm>
          <a:prstGeom prst="roundRect">
            <a:avLst/>
          </a:prstGeom>
          <a:solidFill>
            <a:srgbClr val="32A04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F576DA0B-E014-4DCF-8660-051426CF048A}"/>
              </a:ext>
            </a:extLst>
          </p:cNvPr>
          <p:cNvSpPr/>
          <p:nvPr/>
        </p:nvSpPr>
        <p:spPr>
          <a:xfrm>
            <a:off x="5392523" y="3097578"/>
            <a:ext cx="342485" cy="351455"/>
          </a:xfrm>
          <a:prstGeom prst="roundRect">
            <a:avLst/>
          </a:prstGeom>
          <a:solidFill>
            <a:srgbClr val="32A04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57AE88B9-C406-42B6-84F3-A2D63EC22BB7}"/>
              </a:ext>
            </a:extLst>
          </p:cNvPr>
          <p:cNvSpPr/>
          <p:nvPr/>
        </p:nvSpPr>
        <p:spPr>
          <a:xfrm>
            <a:off x="5392522" y="3469060"/>
            <a:ext cx="342485" cy="351455"/>
          </a:xfrm>
          <a:prstGeom prst="roundRect">
            <a:avLst/>
          </a:prstGeom>
          <a:solidFill>
            <a:srgbClr val="32A04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406A27EF-0027-4BEA-B411-A3CEA8A94015}"/>
              </a:ext>
            </a:extLst>
          </p:cNvPr>
          <p:cNvSpPr/>
          <p:nvPr/>
        </p:nvSpPr>
        <p:spPr>
          <a:xfrm>
            <a:off x="5771248" y="3469060"/>
            <a:ext cx="342485" cy="351455"/>
          </a:xfrm>
          <a:prstGeom prst="roundRect">
            <a:avLst/>
          </a:prstGeom>
          <a:solidFill>
            <a:srgbClr val="32A04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49241C56-7D7C-492E-8668-6C3510BDBDE0}"/>
              </a:ext>
            </a:extLst>
          </p:cNvPr>
          <p:cNvSpPr/>
          <p:nvPr/>
        </p:nvSpPr>
        <p:spPr>
          <a:xfrm>
            <a:off x="6149974" y="3469060"/>
            <a:ext cx="342485" cy="351455"/>
          </a:xfrm>
          <a:prstGeom prst="roundRect">
            <a:avLst/>
          </a:prstGeom>
          <a:solidFill>
            <a:srgbClr val="32A04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1C77347D-9022-4866-AA10-642A8A462985}"/>
              </a:ext>
            </a:extLst>
          </p:cNvPr>
          <p:cNvSpPr/>
          <p:nvPr/>
        </p:nvSpPr>
        <p:spPr>
          <a:xfrm>
            <a:off x="5386542" y="3838347"/>
            <a:ext cx="342485" cy="351455"/>
          </a:xfrm>
          <a:prstGeom prst="roundRect">
            <a:avLst/>
          </a:prstGeom>
          <a:solidFill>
            <a:srgbClr val="32A04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A086DCE0-469D-4B5A-AA94-31206E2BF1BE}"/>
              </a:ext>
            </a:extLst>
          </p:cNvPr>
          <p:cNvSpPr/>
          <p:nvPr/>
        </p:nvSpPr>
        <p:spPr>
          <a:xfrm>
            <a:off x="5771247" y="3843980"/>
            <a:ext cx="342485" cy="351455"/>
          </a:xfrm>
          <a:prstGeom prst="roundRect">
            <a:avLst/>
          </a:prstGeom>
          <a:solidFill>
            <a:srgbClr val="32A04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9C6796AA-AB4A-41AF-9A8E-B0923768DA45}"/>
              </a:ext>
            </a:extLst>
          </p:cNvPr>
          <p:cNvSpPr/>
          <p:nvPr/>
        </p:nvSpPr>
        <p:spPr>
          <a:xfrm>
            <a:off x="5392523" y="2712420"/>
            <a:ext cx="342485" cy="351455"/>
          </a:xfrm>
          <a:prstGeom prst="ellipse">
            <a:avLst/>
          </a:prstGeom>
          <a:solidFill>
            <a:srgbClr val="C8191E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602828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150"/>
                            </p:stCondLst>
                            <p:childTnLst>
                              <p:par>
                                <p:cTn id="56" presetID="35" presetClass="path" presetSubtype="0" accel="25000" decel="75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-4.81481E-6 L -0.40221 -4.81481E-6 " pathEditMode="relative" rAng="0" ptsTypes="AA">
                                      <p:cBhvr>
                                        <p:cTn id="57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117" y="0"/>
                                    </p:animMotion>
                                  </p:childTnLst>
                                </p:cTn>
                              </p:par>
                              <p:par>
                                <p:cTn id="58" presetID="35" presetClass="path" presetSubtype="0" accel="25000" decel="7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4.81481E-6 L -0.40299 -4.81481E-6 " pathEditMode="relative" rAng="0" ptsTypes="AA">
                                      <p:cBhvr>
                                        <p:cTn id="59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156" y="0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35" presetClass="path" presetSubtype="0" accel="25000" decel="7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4.81481E-6 L -0.40286 -4.81481E-6 " pathEditMode="relative" rAng="0" ptsTypes="AA">
                                      <p:cBhvr>
                                        <p:cTn id="61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143" y="0"/>
                                    </p:animMotion>
                                  </p:childTnLst>
                                </p:cTn>
                              </p:par>
                              <p:par>
                                <p:cTn id="62" presetID="35" presetClass="path" presetSubtype="0" accel="25000" decel="7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-4.81481E-6 L -0.40117 -4.81481E-6 " pathEditMode="relative" rAng="0" ptsTypes="AA">
                                      <p:cBhvr>
                                        <p:cTn id="63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065" y="0"/>
                                    </p:animMotion>
                                  </p:childTnLst>
                                </p:cTn>
                              </p:par>
                              <p:par>
                                <p:cTn id="64" presetID="35" presetClass="path" presetSubtype="0" accel="25000" decel="7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4.81481E-6 L -0.40195 -4.81481E-6 " pathEditMode="relative" rAng="0" ptsTypes="AA">
                                      <p:cBhvr>
                                        <p:cTn id="65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104" y="0"/>
                                    </p:animMotion>
                                  </p:childTnLst>
                                </p:cTn>
                              </p:par>
                              <p:par>
                                <p:cTn id="66" presetID="35" presetClass="path" presetSubtype="0" accel="25000" decel="7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-1.48148E-6 L -0.40117 -1.48148E-6 " pathEditMode="relative" rAng="0" ptsTypes="AA">
                                      <p:cBhvr>
                                        <p:cTn id="67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065" y="0"/>
                                    </p:animMotion>
                                  </p:childTnLst>
                                </p:cTn>
                              </p:par>
                              <p:par>
                                <p:cTn id="68" presetID="35" presetClass="path" presetSubtype="0" accel="25000" decel="7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1.48148E-6 L -0.40195 -1.48148E-6 " pathEditMode="relative" rAng="0" ptsTypes="AA">
                                      <p:cBhvr>
                                        <p:cTn id="69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104" y="0"/>
                                    </p:animMotion>
                                  </p:childTnLst>
                                </p:cTn>
                              </p:par>
                              <p:par>
                                <p:cTn id="70" presetID="35" presetClass="path" presetSubtype="0" accel="25000" decel="7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1.48148E-6 L -0.40182 -1.48148E-6 " pathEditMode="relative" rAng="0" ptsTypes="AA">
                                      <p:cBhvr>
                                        <p:cTn id="71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091" y="0"/>
                                    </p:animMotion>
                                  </p:childTnLst>
                                </p:cTn>
                              </p:par>
                              <p:par>
                                <p:cTn id="72" presetID="35" presetClass="path" presetSubtype="0" accel="25000" decel="7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4.81481E-6 L -0.40065 4.81481E-6 " pathEditMode="relative" rAng="0" ptsTypes="AA">
                                      <p:cBhvr>
                                        <p:cTn id="73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039" y="0"/>
                                    </p:animMotion>
                                  </p:childTnLst>
                                </p:cTn>
                              </p:par>
                              <p:par>
                                <p:cTn id="74" presetID="35" presetClass="path" presetSubtype="0" accel="25000" decel="7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1.11111E-6 L -0.40195 -1.11111E-6 " pathEditMode="relative" rAng="0" ptsTypes="AA">
                                      <p:cBhvr>
                                        <p:cTn id="75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10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3150"/>
                            </p:stCondLst>
                            <p:childTnLst>
                              <p:par>
                                <p:cTn id="77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760305A0-0C4B-415D-BC44-C74BB2011712}"/>
              </a:ext>
            </a:extLst>
          </p:cNvPr>
          <p:cNvSpPr/>
          <p:nvPr/>
        </p:nvSpPr>
        <p:spPr>
          <a:xfrm>
            <a:off x="0" y="0"/>
            <a:ext cx="408829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Título 4">
            <a:extLst>
              <a:ext uri="{FF2B5EF4-FFF2-40B4-BE49-F238E27FC236}">
                <a16:creationId xmlns:a16="http://schemas.microsoft.com/office/drawing/2014/main" id="{BD934B66-FA42-4A8C-92C5-C23FD91F8232}"/>
              </a:ext>
            </a:extLst>
          </p:cNvPr>
          <p:cNvSpPr txBox="1">
            <a:spLocks/>
          </p:cNvSpPr>
          <p:nvPr/>
        </p:nvSpPr>
        <p:spPr>
          <a:xfrm>
            <a:off x="558246" y="3031212"/>
            <a:ext cx="2971800" cy="795571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>
                <a:solidFill>
                  <a:schemeClr val="bg1"/>
                </a:solidFill>
              </a:rPr>
              <a:t>O problema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9570370F-BDF3-4939-8761-710BA589FB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854" t="29231" r="11068" b="37821"/>
          <a:stretch/>
        </p:blipFill>
        <p:spPr>
          <a:xfrm>
            <a:off x="6736505" y="100039"/>
            <a:ext cx="2734407" cy="1153929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9A003922-7A1F-4DCF-AE50-029E0D997C8B}"/>
              </a:ext>
            </a:extLst>
          </p:cNvPr>
          <p:cNvSpPr txBox="1"/>
          <p:nvPr/>
        </p:nvSpPr>
        <p:spPr>
          <a:xfrm>
            <a:off x="4098748" y="1380394"/>
            <a:ext cx="80099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/>
              <a:t>As contas a pagar são gerenciadas manualmente. Com tantas contas, certamente o controle (ou descontrole) não seria eficiente. Tornando tal tarefa dispendiosa e imprecisa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C2B8171D-1245-4529-9CE6-D0CAFD6D41D0}"/>
              </a:ext>
            </a:extLst>
          </p:cNvPr>
          <p:cNvSpPr txBox="1"/>
          <p:nvPr/>
        </p:nvSpPr>
        <p:spPr>
          <a:xfrm>
            <a:off x="4098748" y="2430150"/>
            <a:ext cx="800992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/>
              <a:t>Controle do que o cliente consome é feito manualmente, com papéis: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pt-BR" dirty="0"/>
              <a:t>O atendimento ao cliente torna-se demorado;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endParaRPr lang="pt-BR" dirty="0"/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pt-BR" dirty="0"/>
              <a:t>A comanda é tangível, ou seja, é possível que o cliente possa perder as informações do que o mesmo está consumindo,  gerando descontrole do fluxo de caixa;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endParaRPr lang="pt-BR" dirty="0"/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pt-BR" dirty="0"/>
              <a:t>Além disso, a confecção do relatório diário de fluxo é trabalhosa e fica sujeito a erros de cálculo.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51A31FAA-6164-4CE2-9804-C3706E52B46B}"/>
              </a:ext>
            </a:extLst>
          </p:cNvPr>
          <p:cNvSpPr txBox="1"/>
          <p:nvPr/>
        </p:nvSpPr>
        <p:spPr>
          <a:xfrm>
            <a:off x="4088292" y="5132620"/>
            <a:ext cx="80099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/>
              <a:t>Todo o marketing é feito através das redes sociais, e o </a:t>
            </a:r>
            <a:r>
              <a:rPr lang="pt-BR" dirty="0" err="1"/>
              <a:t>Éverton</a:t>
            </a:r>
            <a:r>
              <a:rPr lang="pt-BR" dirty="0"/>
              <a:t> sentiu a necessidade de seu negócio ter um site.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A5DA04A9-EB6D-4B80-9B19-8F8566B379C7}"/>
              </a:ext>
            </a:extLst>
          </p:cNvPr>
          <p:cNvSpPr txBox="1"/>
          <p:nvPr/>
        </p:nvSpPr>
        <p:spPr>
          <a:xfrm>
            <a:off x="4098748" y="5896098"/>
            <a:ext cx="80099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/>
              <a:t>A Royal oferece a opção de entrega domiciliar, cujo atendimento é feito pelo telefone. A automatização do processo de atendimento através de um sistema no site torna o processo mais eficiente.</a:t>
            </a:r>
          </a:p>
        </p:txBody>
      </p: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BC068660-026A-495D-9FB9-EBFDA1AD22F6}"/>
              </a:ext>
            </a:extLst>
          </p:cNvPr>
          <p:cNvGrpSpPr/>
          <p:nvPr/>
        </p:nvGrpSpPr>
        <p:grpSpPr>
          <a:xfrm>
            <a:off x="5209314" y="256311"/>
            <a:ext cx="5202371" cy="6043492"/>
            <a:chOff x="5209314" y="256311"/>
            <a:chExt cx="5202371" cy="6043492"/>
          </a:xfrm>
        </p:grpSpPr>
        <p:pic>
          <p:nvPicPr>
            <p:cNvPr id="17" name="Imagem 16">
              <a:extLst>
                <a:ext uri="{FF2B5EF4-FFF2-40B4-BE49-F238E27FC236}">
                  <a16:creationId xmlns:a16="http://schemas.microsoft.com/office/drawing/2014/main" id="{6E2A0D4A-3EFA-45E6-B078-805763B2DF5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09314" y="256311"/>
              <a:ext cx="5202371" cy="5202371"/>
            </a:xfrm>
            <a:prstGeom prst="rect">
              <a:avLst/>
            </a:prstGeom>
          </p:spPr>
        </p:pic>
        <p:sp>
          <p:nvSpPr>
            <p:cNvPr id="18" name="CaixaDeTexto 17">
              <a:extLst>
                <a:ext uri="{FF2B5EF4-FFF2-40B4-BE49-F238E27FC236}">
                  <a16:creationId xmlns:a16="http://schemas.microsoft.com/office/drawing/2014/main" id="{4321CEC0-BD7D-4BB0-9875-CF598C72D035}"/>
                </a:ext>
              </a:extLst>
            </p:cNvPr>
            <p:cNvSpPr txBox="1"/>
            <p:nvPr/>
          </p:nvSpPr>
          <p:spPr>
            <a:xfrm>
              <a:off x="5689694" y="5530362"/>
              <a:ext cx="4258730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4400" dirty="0"/>
                <a:t>ÉVERTON DINIZ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446209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200" fill="hold"/>
                                        <p:tgtEl>
                                          <p:spTgt spid="16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"/>
                            </p:stCondLst>
                            <p:childTnLst>
                              <p:par>
                                <p:cTn id="13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2.22222E-6 L -0.37162 -0.68033 " pathEditMode="relative" rAng="0" ptsTypes="AA">
                                      <p:cBhvr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581" y="-340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9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1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3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7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9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1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 uiExpand="1" build="p"/>
      <p:bldP spid="14" grpId="0"/>
      <p:bldP spid="1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760305A0-0C4B-415D-BC44-C74BB2011712}"/>
              </a:ext>
            </a:extLst>
          </p:cNvPr>
          <p:cNvSpPr/>
          <p:nvPr/>
        </p:nvSpPr>
        <p:spPr>
          <a:xfrm>
            <a:off x="0" y="0"/>
            <a:ext cx="408829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Título 4">
            <a:extLst>
              <a:ext uri="{FF2B5EF4-FFF2-40B4-BE49-F238E27FC236}">
                <a16:creationId xmlns:a16="http://schemas.microsoft.com/office/drawing/2014/main" id="{BD934B66-FA42-4A8C-92C5-C23FD91F8232}"/>
              </a:ext>
            </a:extLst>
          </p:cNvPr>
          <p:cNvSpPr txBox="1">
            <a:spLocks/>
          </p:cNvSpPr>
          <p:nvPr/>
        </p:nvSpPr>
        <p:spPr>
          <a:xfrm>
            <a:off x="558246" y="3031212"/>
            <a:ext cx="2971800" cy="795571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>
                <a:solidFill>
                  <a:schemeClr val="bg1"/>
                </a:solidFill>
              </a:rPr>
              <a:t>O problema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E66A4FFA-F4CB-4C88-880D-D514CC831CE8}"/>
              </a:ext>
            </a:extLst>
          </p:cNvPr>
          <p:cNvGrpSpPr/>
          <p:nvPr/>
        </p:nvGrpSpPr>
        <p:grpSpPr>
          <a:xfrm>
            <a:off x="5502524" y="430026"/>
            <a:ext cx="5202371" cy="6033368"/>
            <a:chOff x="5502524" y="430026"/>
            <a:chExt cx="5202371" cy="6033368"/>
          </a:xfrm>
        </p:grpSpPr>
        <p:pic>
          <p:nvPicPr>
            <p:cNvPr id="3" name="Imagem 2">
              <a:extLst>
                <a:ext uri="{FF2B5EF4-FFF2-40B4-BE49-F238E27FC236}">
                  <a16:creationId xmlns:a16="http://schemas.microsoft.com/office/drawing/2014/main" id="{FCAE6C4A-7603-4309-8DE5-F56D9FD7D58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502524" y="430026"/>
              <a:ext cx="5202371" cy="5202371"/>
            </a:xfrm>
            <a:prstGeom prst="rect">
              <a:avLst/>
            </a:prstGeom>
          </p:spPr>
        </p:pic>
        <p:sp>
          <p:nvSpPr>
            <p:cNvPr id="5" name="CaixaDeTexto 4">
              <a:extLst>
                <a:ext uri="{FF2B5EF4-FFF2-40B4-BE49-F238E27FC236}">
                  <a16:creationId xmlns:a16="http://schemas.microsoft.com/office/drawing/2014/main" id="{DFD0B174-9FD5-4634-9C33-37B23745CA76}"/>
                </a:ext>
              </a:extLst>
            </p:cNvPr>
            <p:cNvSpPr txBox="1"/>
            <p:nvPr/>
          </p:nvSpPr>
          <p:spPr>
            <a:xfrm>
              <a:off x="6185908" y="5632397"/>
              <a:ext cx="383560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4800" dirty="0"/>
                <a:t>ENTREVISTAS</a:t>
              </a:r>
              <a:endParaRPr lang="pt-BR" dirty="0"/>
            </a:p>
          </p:txBody>
        </p:sp>
      </p:grp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31489F3E-66BE-403A-A4E4-B3258200294D}"/>
              </a:ext>
            </a:extLst>
          </p:cNvPr>
          <p:cNvGrpSpPr/>
          <p:nvPr/>
        </p:nvGrpSpPr>
        <p:grpSpPr>
          <a:xfrm>
            <a:off x="4431304" y="715105"/>
            <a:ext cx="6603042" cy="5720454"/>
            <a:chOff x="4431304" y="715105"/>
            <a:chExt cx="6603042" cy="5720454"/>
          </a:xfrm>
        </p:grpSpPr>
        <p:pic>
          <p:nvPicPr>
            <p:cNvPr id="24" name="Imagem 23">
              <a:extLst>
                <a:ext uri="{FF2B5EF4-FFF2-40B4-BE49-F238E27FC236}">
                  <a16:creationId xmlns:a16="http://schemas.microsoft.com/office/drawing/2014/main" id="{CF8BEA00-7A00-4A90-B80A-CA2DB24C7F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07234" y="715105"/>
              <a:ext cx="5227112" cy="5227112"/>
            </a:xfrm>
            <a:prstGeom prst="rect">
              <a:avLst/>
            </a:prstGeom>
          </p:spPr>
        </p:pic>
        <p:pic>
          <p:nvPicPr>
            <p:cNvPr id="25" name="Imagem 24">
              <a:extLst>
                <a:ext uri="{FF2B5EF4-FFF2-40B4-BE49-F238E27FC236}">
                  <a16:creationId xmlns:a16="http://schemas.microsoft.com/office/drawing/2014/main" id="{3D1B6A66-A6E2-4061-9EDF-5212340D733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H="1">
              <a:off x="4431304" y="2538843"/>
              <a:ext cx="3065719" cy="3065719"/>
            </a:xfrm>
            <a:prstGeom prst="rect">
              <a:avLst/>
            </a:prstGeom>
          </p:spPr>
        </p:pic>
        <p:sp>
          <p:nvSpPr>
            <p:cNvPr id="26" name="CaixaDeTexto 25">
              <a:extLst>
                <a:ext uri="{FF2B5EF4-FFF2-40B4-BE49-F238E27FC236}">
                  <a16:creationId xmlns:a16="http://schemas.microsoft.com/office/drawing/2014/main" id="{4FD8ABBD-0577-49B2-BFA3-B0052A9DCF79}"/>
                </a:ext>
              </a:extLst>
            </p:cNvPr>
            <p:cNvSpPr txBox="1"/>
            <p:nvPr/>
          </p:nvSpPr>
          <p:spPr>
            <a:xfrm>
              <a:off x="6884279" y="5604562"/>
              <a:ext cx="403584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4800" dirty="0"/>
                <a:t>OBSERVAÇÃO</a:t>
              </a:r>
              <a:endParaRPr lang="pt-BR" sz="4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581789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200" fill="hold"/>
                                        <p:tgtEl>
                                          <p:spTgt spid="6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00"/>
                            </p:stCondLst>
                            <p:childTnLst>
                              <p:par>
                                <p:cTn id="12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3.7037E-6 L -0.11797 -0.00255 " pathEditMode="relative" rAng="0" ptsTypes="AA">
                                      <p:cBhvr>
                                        <p:cTn id="13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898" y="-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300" fill="hold"/>
                                        <p:tgtEl>
                                          <p:spTgt spid="23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800"/>
                            </p:stCondLst>
                            <p:childTnLst>
                              <p:par>
                                <p:cTn id="22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3.7037E-6 L 0.1461 -0.00718 " pathEditMode="relative" rAng="0" ptsTypes="AA">
                                      <p:cBhvr>
                                        <p:cTn id="23" dur="3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305" y="-3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760305A0-0C4B-415D-BC44-C74BB2011712}"/>
              </a:ext>
            </a:extLst>
          </p:cNvPr>
          <p:cNvSpPr/>
          <p:nvPr/>
        </p:nvSpPr>
        <p:spPr>
          <a:xfrm>
            <a:off x="0" y="0"/>
            <a:ext cx="408829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6F6AE2A9-8A97-4B5C-990A-02326CDC50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51854" y="3031214"/>
            <a:ext cx="4088292" cy="795571"/>
          </a:xfrm>
        </p:spPr>
        <p:txBody>
          <a:bodyPr>
            <a:normAutofit/>
          </a:bodyPr>
          <a:lstStyle/>
          <a:p>
            <a:r>
              <a:rPr lang="pt-BR" sz="2800" dirty="0">
                <a:solidFill>
                  <a:schemeClr val="tx1"/>
                </a:solidFill>
              </a:rPr>
              <a:t>ARTEFATOS DE ANÁLISE</a:t>
            </a:r>
          </a:p>
        </p:txBody>
      </p:sp>
      <p:sp>
        <p:nvSpPr>
          <p:cNvPr id="13" name="Título 4">
            <a:extLst>
              <a:ext uri="{FF2B5EF4-FFF2-40B4-BE49-F238E27FC236}">
                <a16:creationId xmlns:a16="http://schemas.microsoft.com/office/drawing/2014/main" id="{4699DB32-D821-4500-87D1-7567A05380F0}"/>
              </a:ext>
            </a:extLst>
          </p:cNvPr>
          <p:cNvSpPr txBox="1">
            <a:spLocks/>
          </p:cNvSpPr>
          <p:nvPr/>
        </p:nvSpPr>
        <p:spPr>
          <a:xfrm>
            <a:off x="0" y="3009356"/>
            <a:ext cx="4088292" cy="795571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2800" dirty="0">
                <a:solidFill>
                  <a:schemeClr val="bg1"/>
                </a:solidFill>
              </a:rPr>
              <a:t>Artefatos de análise</a:t>
            </a:r>
          </a:p>
        </p:txBody>
      </p:sp>
    </p:spTree>
    <p:extLst>
      <p:ext uri="{BB962C8B-B14F-4D97-AF65-F5344CB8AC3E}">
        <p14:creationId xmlns:p14="http://schemas.microsoft.com/office/powerpoint/2010/main" val="590585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path" presetSubtype="0" accel="50000" decel="50000" fill="hold" grpId="1" nodeType="after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0 0 L -0.33216 -0.00208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615" y="-116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2" presetClass="entr" presetSubtype="8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45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5" grpId="0"/>
      <p:bldP spid="5" grpId="1"/>
      <p:bldP spid="1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760305A0-0C4B-415D-BC44-C74BB2011712}"/>
              </a:ext>
            </a:extLst>
          </p:cNvPr>
          <p:cNvSpPr/>
          <p:nvPr/>
        </p:nvSpPr>
        <p:spPr>
          <a:xfrm>
            <a:off x="0" y="0"/>
            <a:ext cx="408829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Título 4">
            <a:extLst>
              <a:ext uri="{FF2B5EF4-FFF2-40B4-BE49-F238E27FC236}">
                <a16:creationId xmlns:a16="http://schemas.microsoft.com/office/drawing/2014/main" id="{793942F4-12EF-406F-8991-859AE0255BDF}"/>
              </a:ext>
            </a:extLst>
          </p:cNvPr>
          <p:cNvSpPr txBox="1">
            <a:spLocks/>
          </p:cNvSpPr>
          <p:nvPr/>
        </p:nvSpPr>
        <p:spPr>
          <a:xfrm>
            <a:off x="0" y="3009356"/>
            <a:ext cx="4088292" cy="795571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2800" dirty="0">
                <a:solidFill>
                  <a:schemeClr val="bg1"/>
                </a:solidFill>
              </a:rPr>
              <a:t>Artefatos de análise</a:t>
            </a:r>
          </a:p>
        </p:txBody>
      </p: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A57016C1-C5AA-490F-A108-DF3464F3B25B}"/>
              </a:ext>
            </a:extLst>
          </p:cNvPr>
          <p:cNvGrpSpPr/>
          <p:nvPr/>
        </p:nvGrpSpPr>
        <p:grpSpPr>
          <a:xfrm>
            <a:off x="4686299" y="371663"/>
            <a:ext cx="6348048" cy="5785340"/>
            <a:chOff x="4369776" y="116686"/>
            <a:chExt cx="6348048" cy="5785340"/>
          </a:xfrm>
        </p:grpSpPr>
        <p:pic>
          <p:nvPicPr>
            <p:cNvPr id="16" name="Imagem 15">
              <a:extLst>
                <a:ext uri="{FF2B5EF4-FFF2-40B4-BE49-F238E27FC236}">
                  <a16:creationId xmlns:a16="http://schemas.microsoft.com/office/drawing/2014/main" id="{CEC8E569-07A9-428D-971F-4E199BFA0F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4735" t="14487" r="23197" b="43334"/>
            <a:stretch/>
          </p:blipFill>
          <p:spPr>
            <a:xfrm>
              <a:off x="4369777" y="116686"/>
              <a:ext cx="6348046" cy="2892670"/>
            </a:xfrm>
            <a:prstGeom prst="rect">
              <a:avLst/>
            </a:prstGeom>
          </p:spPr>
        </p:pic>
        <p:pic>
          <p:nvPicPr>
            <p:cNvPr id="17" name="Imagem 16">
              <a:extLst>
                <a:ext uri="{FF2B5EF4-FFF2-40B4-BE49-F238E27FC236}">
                  <a16:creationId xmlns:a16="http://schemas.microsoft.com/office/drawing/2014/main" id="{828CD453-208C-46CA-A14E-2D680B74EA2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4230" t="56119" r="23702" b="26282"/>
            <a:stretch/>
          </p:blipFill>
          <p:spPr>
            <a:xfrm>
              <a:off x="4369777" y="3009356"/>
              <a:ext cx="6348047" cy="1206933"/>
            </a:xfrm>
            <a:prstGeom prst="rect">
              <a:avLst/>
            </a:prstGeom>
          </p:spPr>
        </p:pic>
        <p:pic>
          <p:nvPicPr>
            <p:cNvPr id="18" name="Imagem 17">
              <a:extLst>
                <a:ext uri="{FF2B5EF4-FFF2-40B4-BE49-F238E27FC236}">
                  <a16:creationId xmlns:a16="http://schemas.microsoft.com/office/drawing/2014/main" id="{F7FF0099-603B-4E3C-9C20-8C289C76D9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4590" t="28846" r="23342" b="46795"/>
            <a:stretch/>
          </p:blipFill>
          <p:spPr>
            <a:xfrm>
              <a:off x="4369776" y="4231486"/>
              <a:ext cx="6348047" cy="16705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861408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760305A0-0C4B-415D-BC44-C74BB2011712}"/>
              </a:ext>
            </a:extLst>
          </p:cNvPr>
          <p:cNvSpPr/>
          <p:nvPr/>
        </p:nvSpPr>
        <p:spPr>
          <a:xfrm>
            <a:off x="0" y="0"/>
            <a:ext cx="408829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Título 4">
            <a:extLst>
              <a:ext uri="{FF2B5EF4-FFF2-40B4-BE49-F238E27FC236}">
                <a16:creationId xmlns:a16="http://schemas.microsoft.com/office/drawing/2014/main" id="{793942F4-12EF-406F-8991-859AE0255BDF}"/>
              </a:ext>
            </a:extLst>
          </p:cNvPr>
          <p:cNvSpPr txBox="1">
            <a:spLocks/>
          </p:cNvSpPr>
          <p:nvPr/>
        </p:nvSpPr>
        <p:spPr>
          <a:xfrm>
            <a:off x="0" y="3009356"/>
            <a:ext cx="4088292" cy="795571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2800" dirty="0">
                <a:solidFill>
                  <a:schemeClr val="bg1"/>
                </a:solidFill>
              </a:rPr>
              <a:t>Artefatos de análise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5B3A9A16-14E6-49E1-A09A-4D2261B288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664" t="15642" r="23486" b="12947"/>
          <a:stretch/>
        </p:blipFill>
        <p:spPr>
          <a:xfrm>
            <a:off x="4853354" y="958483"/>
            <a:ext cx="6321670" cy="4897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4983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760305A0-0C4B-415D-BC44-C74BB2011712}"/>
              </a:ext>
            </a:extLst>
          </p:cNvPr>
          <p:cNvSpPr/>
          <p:nvPr/>
        </p:nvSpPr>
        <p:spPr>
          <a:xfrm>
            <a:off x="0" y="0"/>
            <a:ext cx="408829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Título 4">
            <a:extLst>
              <a:ext uri="{FF2B5EF4-FFF2-40B4-BE49-F238E27FC236}">
                <a16:creationId xmlns:a16="http://schemas.microsoft.com/office/drawing/2014/main" id="{793942F4-12EF-406F-8991-859AE0255BDF}"/>
              </a:ext>
            </a:extLst>
          </p:cNvPr>
          <p:cNvSpPr txBox="1">
            <a:spLocks/>
          </p:cNvSpPr>
          <p:nvPr/>
        </p:nvSpPr>
        <p:spPr>
          <a:xfrm>
            <a:off x="0" y="3009356"/>
            <a:ext cx="4088292" cy="795571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2800" dirty="0">
                <a:solidFill>
                  <a:schemeClr val="bg1"/>
                </a:solidFill>
              </a:rPr>
              <a:t>Artefatos de análise</a:t>
            </a:r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A1254242-D970-45BD-A8A6-7B7601C091C1}"/>
              </a:ext>
            </a:extLst>
          </p:cNvPr>
          <p:cNvGrpSpPr/>
          <p:nvPr/>
        </p:nvGrpSpPr>
        <p:grpSpPr>
          <a:xfrm>
            <a:off x="5398478" y="118696"/>
            <a:ext cx="4668458" cy="6620607"/>
            <a:chOff x="4396154" y="342899"/>
            <a:chExt cx="6392008" cy="9064870"/>
          </a:xfrm>
        </p:grpSpPr>
        <p:pic>
          <p:nvPicPr>
            <p:cNvPr id="3" name="Imagem 2">
              <a:extLst>
                <a:ext uri="{FF2B5EF4-FFF2-40B4-BE49-F238E27FC236}">
                  <a16:creationId xmlns:a16="http://schemas.microsoft.com/office/drawing/2014/main" id="{B25A0FF7-AD52-4C15-BBD3-C67D33C3C5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4591" t="19231" r="22981" b="27436"/>
            <a:stretch/>
          </p:blipFill>
          <p:spPr>
            <a:xfrm>
              <a:off x="4396154" y="342899"/>
              <a:ext cx="6392008" cy="3657600"/>
            </a:xfrm>
            <a:prstGeom prst="rect">
              <a:avLst/>
            </a:prstGeom>
          </p:spPr>
        </p:pic>
        <p:pic>
          <p:nvPicPr>
            <p:cNvPr id="4" name="Imagem 3">
              <a:extLst>
                <a:ext uri="{FF2B5EF4-FFF2-40B4-BE49-F238E27FC236}">
                  <a16:creationId xmlns:a16="http://schemas.microsoft.com/office/drawing/2014/main" id="{BF40CA76-DD7E-4290-AE9B-B6E2D3BC6FF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7187" t="12948" r="24784" b="8205"/>
            <a:stretch/>
          </p:blipFill>
          <p:spPr>
            <a:xfrm>
              <a:off x="4558811" y="4000499"/>
              <a:ext cx="5855677" cy="54072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484368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760305A0-0C4B-415D-BC44-C74BB2011712}"/>
              </a:ext>
            </a:extLst>
          </p:cNvPr>
          <p:cNvSpPr/>
          <p:nvPr/>
        </p:nvSpPr>
        <p:spPr>
          <a:xfrm>
            <a:off x="0" y="0"/>
            <a:ext cx="408829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Título 4">
            <a:extLst>
              <a:ext uri="{FF2B5EF4-FFF2-40B4-BE49-F238E27FC236}">
                <a16:creationId xmlns:a16="http://schemas.microsoft.com/office/drawing/2014/main" id="{793942F4-12EF-406F-8991-859AE0255BDF}"/>
              </a:ext>
            </a:extLst>
          </p:cNvPr>
          <p:cNvSpPr txBox="1">
            <a:spLocks/>
          </p:cNvSpPr>
          <p:nvPr/>
        </p:nvSpPr>
        <p:spPr>
          <a:xfrm>
            <a:off x="0" y="3009356"/>
            <a:ext cx="4088292" cy="795571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2800" dirty="0">
                <a:solidFill>
                  <a:schemeClr val="bg1"/>
                </a:solidFill>
              </a:rPr>
              <a:t>Artefatos de análise</a:t>
            </a:r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3D10C447-6E9A-45B2-846D-A5F7DD92BC7D}"/>
              </a:ext>
            </a:extLst>
          </p:cNvPr>
          <p:cNvGrpSpPr/>
          <p:nvPr/>
        </p:nvGrpSpPr>
        <p:grpSpPr>
          <a:xfrm>
            <a:off x="4870938" y="973814"/>
            <a:ext cx="6031523" cy="4910371"/>
            <a:chOff x="4528038" y="298938"/>
            <a:chExt cx="6031523" cy="4910371"/>
          </a:xfrm>
        </p:grpSpPr>
        <p:pic>
          <p:nvPicPr>
            <p:cNvPr id="2" name="Imagem 1">
              <a:extLst>
                <a:ext uri="{FF2B5EF4-FFF2-40B4-BE49-F238E27FC236}">
                  <a16:creationId xmlns:a16="http://schemas.microsoft.com/office/drawing/2014/main" id="{D8CDC6BF-5F47-457E-A3DE-84883C692F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5817" t="29103" r="24712" b="9999"/>
            <a:stretch/>
          </p:blipFill>
          <p:spPr>
            <a:xfrm>
              <a:off x="4528038" y="298938"/>
              <a:ext cx="6031523" cy="4176346"/>
            </a:xfrm>
            <a:prstGeom prst="rect">
              <a:avLst/>
            </a:prstGeom>
          </p:spPr>
        </p:pic>
        <p:pic>
          <p:nvPicPr>
            <p:cNvPr id="6" name="Imagem 5">
              <a:extLst>
                <a:ext uri="{FF2B5EF4-FFF2-40B4-BE49-F238E27FC236}">
                  <a16:creationId xmlns:a16="http://schemas.microsoft.com/office/drawing/2014/main" id="{6989F826-7495-4E4E-BB44-571FACC16A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8125" t="42436" r="25577" b="45963"/>
            <a:stretch/>
          </p:blipFill>
          <p:spPr>
            <a:xfrm>
              <a:off x="4791807" y="4413738"/>
              <a:ext cx="5644662" cy="7955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466339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760305A0-0C4B-415D-BC44-C74BB2011712}"/>
              </a:ext>
            </a:extLst>
          </p:cNvPr>
          <p:cNvSpPr/>
          <p:nvPr/>
        </p:nvSpPr>
        <p:spPr>
          <a:xfrm>
            <a:off x="0" y="0"/>
            <a:ext cx="408829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Título 4">
            <a:extLst>
              <a:ext uri="{FF2B5EF4-FFF2-40B4-BE49-F238E27FC236}">
                <a16:creationId xmlns:a16="http://schemas.microsoft.com/office/drawing/2014/main" id="{793942F4-12EF-406F-8991-859AE0255BDF}"/>
              </a:ext>
            </a:extLst>
          </p:cNvPr>
          <p:cNvSpPr txBox="1">
            <a:spLocks/>
          </p:cNvSpPr>
          <p:nvPr/>
        </p:nvSpPr>
        <p:spPr>
          <a:xfrm>
            <a:off x="0" y="3009356"/>
            <a:ext cx="4088292" cy="795571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2800" dirty="0">
                <a:solidFill>
                  <a:schemeClr val="bg1"/>
                </a:solidFill>
              </a:rPr>
              <a:t>Artefatos de análise</a:t>
            </a:r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1D0F08A4-2607-492B-BAAE-2EED064C3C7A}"/>
              </a:ext>
            </a:extLst>
          </p:cNvPr>
          <p:cNvGrpSpPr/>
          <p:nvPr/>
        </p:nvGrpSpPr>
        <p:grpSpPr>
          <a:xfrm>
            <a:off x="4835769" y="57271"/>
            <a:ext cx="6005145" cy="6699740"/>
            <a:chOff x="4475285" y="281353"/>
            <a:chExt cx="6005145" cy="6699740"/>
          </a:xfrm>
        </p:grpSpPr>
        <p:pic>
          <p:nvPicPr>
            <p:cNvPr id="3" name="Imagem 2">
              <a:extLst>
                <a:ext uri="{FF2B5EF4-FFF2-40B4-BE49-F238E27FC236}">
                  <a16:creationId xmlns:a16="http://schemas.microsoft.com/office/drawing/2014/main" id="{A6863B08-DAD3-4EEF-867B-179CE7EE4B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6178" t="25897" r="25216" b="21666"/>
            <a:stretch/>
          </p:blipFill>
          <p:spPr>
            <a:xfrm>
              <a:off x="4475285" y="281353"/>
              <a:ext cx="5926015" cy="3596054"/>
            </a:xfrm>
            <a:prstGeom prst="rect">
              <a:avLst/>
            </a:prstGeom>
          </p:spPr>
        </p:pic>
        <p:pic>
          <p:nvPicPr>
            <p:cNvPr id="4" name="Imagem 3">
              <a:extLst>
                <a:ext uri="{FF2B5EF4-FFF2-40B4-BE49-F238E27FC236}">
                  <a16:creationId xmlns:a16="http://schemas.microsoft.com/office/drawing/2014/main" id="{26B1566B-9AD8-4CF4-B212-9F3DBC38C74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6250" t="29744" r="25144" b="25000"/>
            <a:stretch/>
          </p:blipFill>
          <p:spPr>
            <a:xfrm>
              <a:off x="4554415" y="3877407"/>
              <a:ext cx="5926015" cy="310368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753260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760305A0-0C4B-415D-BC44-C74BB2011712}"/>
              </a:ext>
            </a:extLst>
          </p:cNvPr>
          <p:cNvSpPr/>
          <p:nvPr/>
        </p:nvSpPr>
        <p:spPr>
          <a:xfrm>
            <a:off x="0" y="0"/>
            <a:ext cx="408829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Título 4">
            <a:extLst>
              <a:ext uri="{FF2B5EF4-FFF2-40B4-BE49-F238E27FC236}">
                <a16:creationId xmlns:a16="http://schemas.microsoft.com/office/drawing/2014/main" id="{793942F4-12EF-406F-8991-859AE0255BDF}"/>
              </a:ext>
            </a:extLst>
          </p:cNvPr>
          <p:cNvSpPr txBox="1">
            <a:spLocks/>
          </p:cNvSpPr>
          <p:nvPr/>
        </p:nvSpPr>
        <p:spPr>
          <a:xfrm>
            <a:off x="0" y="3009356"/>
            <a:ext cx="4088292" cy="795571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2800" dirty="0">
                <a:solidFill>
                  <a:schemeClr val="bg1"/>
                </a:solidFill>
              </a:rPr>
              <a:t>Artefatos de análise</a:t>
            </a:r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95E02D19-79AC-416D-ADA5-E139CCA20E78}"/>
              </a:ext>
            </a:extLst>
          </p:cNvPr>
          <p:cNvGrpSpPr/>
          <p:nvPr/>
        </p:nvGrpSpPr>
        <p:grpSpPr>
          <a:xfrm>
            <a:off x="4958862" y="1858501"/>
            <a:ext cx="6031523" cy="3892851"/>
            <a:chOff x="4642338" y="738554"/>
            <a:chExt cx="6031523" cy="3892851"/>
          </a:xfrm>
        </p:grpSpPr>
        <p:pic>
          <p:nvPicPr>
            <p:cNvPr id="2" name="Imagem 1">
              <a:extLst>
                <a:ext uri="{FF2B5EF4-FFF2-40B4-BE49-F238E27FC236}">
                  <a16:creationId xmlns:a16="http://schemas.microsoft.com/office/drawing/2014/main" id="{15A5D5A1-1900-4418-B436-02EAF0EADC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6178" t="28205" r="24350" b="44518"/>
            <a:stretch/>
          </p:blipFill>
          <p:spPr>
            <a:xfrm>
              <a:off x="4642338" y="738554"/>
              <a:ext cx="6031523" cy="1870619"/>
            </a:xfrm>
            <a:prstGeom prst="rect">
              <a:avLst/>
            </a:prstGeom>
          </p:spPr>
        </p:pic>
        <p:pic>
          <p:nvPicPr>
            <p:cNvPr id="6" name="Imagem 5">
              <a:extLst>
                <a:ext uri="{FF2B5EF4-FFF2-40B4-BE49-F238E27FC236}">
                  <a16:creationId xmlns:a16="http://schemas.microsoft.com/office/drawing/2014/main" id="{F6A5645A-BC58-4599-9BF6-E39EDE6506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6106" t="31410" r="25505" b="39103"/>
            <a:stretch/>
          </p:blipFill>
          <p:spPr>
            <a:xfrm>
              <a:off x="4642338" y="2609173"/>
              <a:ext cx="5899640" cy="202223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814187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Agrupar 2">
            <a:extLst>
              <a:ext uri="{FF2B5EF4-FFF2-40B4-BE49-F238E27FC236}">
                <a16:creationId xmlns:a16="http://schemas.microsoft.com/office/drawing/2014/main" id="{CBF4FFF3-1896-4F46-BFA9-E6480123D335}"/>
              </a:ext>
            </a:extLst>
          </p:cNvPr>
          <p:cNvGrpSpPr/>
          <p:nvPr/>
        </p:nvGrpSpPr>
        <p:grpSpPr>
          <a:xfrm>
            <a:off x="0" y="0"/>
            <a:ext cx="4088292" cy="6858000"/>
            <a:chOff x="0" y="0"/>
            <a:chExt cx="4088292" cy="6858000"/>
          </a:xfrm>
        </p:grpSpPr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760305A0-0C4B-415D-BC44-C74BB2011712}"/>
                </a:ext>
              </a:extLst>
            </p:cNvPr>
            <p:cNvSpPr/>
            <p:nvPr/>
          </p:nvSpPr>
          <p:spPr>
            <a:xfrm>
              <a:off x="0" y="0"/>
              <a:ext cx="4088292" cy="6858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5" name="Título 4">
              <a:extLst>
                <a:ext uri="{FF2B5EF4-FFF2-40B4-BE49-F238E27FC236}">
                  <a16:creationId xmlns:a16="http://schemas.microsoft.com/office/drawing/2014/main" id="{793942F4-12EF-406F-8991-859AE0255BDF}"/>
                </a:ext>
              </a:extLst>
            </p:cNvPr>
            <p:cNvSpPr txBox="1">
              <a:spLocks/>
            </p:cNvSpPr>
            <p:nvPr/>
          </p:nvSpPr>
          <p:spPr>
            <a:xfrm>
              <a:off x="0" y="3009356"/>
              <a:ext cx="4088292" cy="795571"/>
            </a:xfrm>
            <a:prstGeom prst="rect">
              <a:avLst/>
            </a:prstGeom>
            <a:effectLst/>
          </p:spPr>
          <p:txBody>
            <a:bodyPr vert="horz" lIns="91440" tIns="45720" rIns="91440" bIns="45720" rtlCol="0" anchor="b">
              <a:normAutofit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3600" b="0" kern="1200" cap="all">
                  <a:solidFill>
                    <a:schemeClr val="accent1"/>
                  </a:solidFill>
                  <a:latin typeface="+mj-lt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pt-BR" sz="2800" dirty="0">
                  <a:solidFill>
                    <a:schemeClr val="bg1"/>
                  </a:solidFill>
                </a:rPr>
                <a:t>Artefatos de análise</a:t>
              </a:r>
            </a:p>
          </p:txBody>
        </p:sp>
      </p:grpSp>
      <p:pic>
        <p:nvPicPr>
          <p:cNvPr id="10" name="Imagem 9">
            <a:extLst>
              <a:ext uri="{FF2B5EF4-FFF2-40B4-BE49-F238E27FC236}">
                <a16:creationId xmlns:a16="http://schemas.microsoft.com/office/drawing/2014/main" id="{F7BEE471-3A1C-4609-976D-B9925E6E5B5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 bwMode="auto">
          <a:xfrm>
            <a:off x="1245665" y="0"/>
            <a:ext cx="97006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893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760305A0-0C4B-415D-BC44-C74BB2011712}"/>
              </a:ext>
            </a:extLst>
          </p:cNvPr>
          <p:cNvSpPr/>
          <p:nvPr/>
        </p:nvSpPr>
        <p:spPr>
          <a:xfrm>
            <a:off x="0" y="0"/>
            <a:ext cx="408829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6F6AE2A9-8A97-4B5C-990A-02326CDC50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73803" y="3031212"/>
            <a:ext cx="2444393" cy="795571"/>
          </a:xfrm>
        </p:spPr>
        <p:txBody>
          <a:bodyPr/>
          <a:lstStyle/>
          <a:p>
            <a:r>
              <a:rPr lang="pt-BR" dirty="0">
                <a:solidFill>
                  <a:schemeClr val="tx1"/>
                </a:solidFill>
              </a:rPr>
              <a:t>PROPOSTA</a:t>
            </a:r>
          </a:p>
        </p:txBody>
      </p:sp>
      <p:sp>
        <p:nvSpPr>
          <p:cNvPr id="13" name="Título 4">
            <a:extLst>
              <a:ext uri="{FF2B5EF4-FFF2-40B4-BE49-F238E27FC236}">
                <a16:creationId xmlns:a16="http://schemas.microsoft.com/office/drawing/2014/main" id="{4699DB32-D821-4500-87D1-7567A05380F0}"/>
              </a:ext>
            </a:extLst>
          </p:cNvPr>
          <p:cNvSpPr txBox="1">
            <a:spLocks/>
          </p:cNvSpPr>
          <p:nvPr/>
        </p:nvSpPr>
        <p:spPr>
          <a:xfrm>
            <a:off x="791242" y="3031213"/>
            <a:ext cx="2505808" cy="795571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>
                <a:solidFill>
                  <a:schemeClr val="bg1"/>
                </a:solidFill>
              </a:rPr>
              <a:t>PROPOSTA</a:t>
            </a:r>
          </a:p>
        </p:txBody>
      </p:sp>
    </p:spTree>
    <p:extLst>
      <p:ext uri="{BB962C8B-B14F-4D97-AF65-F5344CB8AC3E}">
        <p14:creationId xmlns:p14="http://schemas.microsoft.com/office/powerpoint/2010/main" val="1664441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path" presetSubtype="0" accel="50000" decel="50000" fill="hold" grpId="1" nodeType="after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0 0 L -0.33216 -0.00208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615" y="-116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2" presetClass="entr" presetSubtype="8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45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5" grpId="0"/>
      <p:bldP spid="5" grpId="1"/>
      <p:bldP spid="1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C3D662CD-B6B3-4C5C-9B51-65DEA06459B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 bwMode="auto">
          <a:xfrm>
            <a:off x="1245665" y="0"/>
            <a:ext cx="97006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5257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D8AEE855-4F26-4122-9C72-D7393227494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 bwMode="auto">
          <a:xfrm>
            <a:off x="1245665" y="0"/>
            <a:ext cx="97006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1596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146A6631-F556-4739-BA6D-C01B252E21A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 bwMode="auto">
          <a:xfrm>
            <a:off x="1254369" y="6154"/>
            <a:ext cx="9683262" cy="6845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8123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38B5D1FB-46CC-4925-99E0-D73AC44A673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 bwMode="auto">
          <a:xfrm>
            <a:off x="1254369" y="6153"/>
            <a:ext cx="9683262" cy="6845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6164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Agrupar 2">
            <a:extLst>
              <a:ext uri="{FF2B5EF4-FFF2-40B4-BE49-F238E27FC236}">
                <a16:creationId xmlns:a16="http://schemas.microsoft.com/office/drawing/2014/main" id="{3CE14FFC-E32D-48E4-9DE3-50B3BA63C65F}"/>
              </a:ext>
            </a:extLst>
          </p:cNvPr>
          <p:cNvGrpSpPr/>
          <p:nvPr/>
        </p:nvGrpSpPr>
        <p:grpSpPr>
          <a:xfrm>
            <a:off x="0" y="0"/>
            <a:ext cx="4088292" cy="6858000"/>
            <a:chOff x="0" y="0"/>
            <a:chExt cx="4088292" cy="6858000"/>
          </a:xfrm>
        </p:grpSpPr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760305A0-0C4B-415D-BC44-C74BB2011712}"/>
                </a:ext>
              </a:extLst>
            </p:cNvPr>
            <p:cNvSpPr/>
            <p:nvPr/>
          </p:nvSpPr>
          <p:spPr>
            <a:xfrm>
              <a:off x="0" y="0"/>
              <a:ext cx="4088292" cy="6858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5" name="Título 4">
              <a:extLst>
                <a:ext uri="{FF2B5EF4-FFF2-40B4-BE49-F238E27FC236}">
                  <a16:creationId xmlns:a16="http://schemas.microsoft.com/office/drawing/2014/main" id="{793942F4-12EF-406F-8991-859AE0255BDF}"/>
                </a:ext>
              </a:extLst>
            </p:cNvPr>
            <p:cNvSpPr txBox="1">
              <a:spLocks/>
            </p:cNvSpPr>
            <p:nvPr/>
          </p:nvSpPr>
          <p:spPr>
            <a:xfrm>
              <a:off x="0" y="3009356"/>
              <a:ext cx="4088292" cy="795571"/>
            </a:xfrm>
            <a:prstGeom prst="rect">
              <a:avLst/>
            </a:prstGeom>
            <a:effectLst/>
          </p:spPr>
          <p:txBody>
            <a:bodyPr vert="horz" lIns="91440" tIns="45720" rIns="91440" bIns="45720" rtlCol="0" anchor="b">
              <a:normAutofit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3600" b="0" kern="1200" cap="all">
                  <a:solidFill>
                    <a:schemeClr val="accent1"/>
                  </a:solidFill>
                  <a:latin typeface="+mj-lt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pt-BR" sz="2800" dirty="0">
                  <a:solidFill>
                    <a:schemeClr val="bg1"/>
                  </a:solidFill>
                </a:rPr>
                <a:t>Artefatos de análise</a:t>
              </a:r>
            </a:p>
          </p:txBody>
        </p:sp>
      </p:grpSp>
      <p:pic>
        <p:nvPicPr>
          <p:cNvPr id="4" name="Imagem 3">
            <a:extLst>
              <a:ext uri="{FF2B5EF4-FFF2-40B4-BE49-F238E27FC236}">
                <a16:creationId xmlns:a16="http://schemas.microsoft.com/office/drawing/2014/main" id="{008D32B1-83BE-4DF2-925E-DE591FFC9B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380" t="21538" r="54423" b="10128"/>
          <a:stretch/>
        </p:blipFill>
        <p:spPr>
          <a:xfrm>
            <a:off x="5457225" y="142350"/>
            <a:ext cx="4926490" cy="671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3534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Agrupar 2">
            <a:extLst>
              <a:ext uri="{FF2B5EF4-FFF2-40B4-BE49-F238E27FC236}">
                <a16:creationId xmlns:a16="http://schemas.microsoft.com/office/drawing/2014/main" id="{3CE14FFC-E32D-48E4-9DE3-50B3BA63C65F}"/>
              </a:ext>
            </a:extLst>
          </p:cNvPr>
          <p:cNvGrpSpPr/>
          <p:nvPr/>
        </p:nvGrpSpPr>
        <p:grpSpPr>
          <a:xfrm>
            <a:off x="0" y="0"/>
            <a:ext cx="4088292" cy="6858000"/>
            <a:chOff x="0" y="0"/>
            <a:chExt cx="4088292" cy="6858000"/>
          </a:xfrm>
        </p:grpSpPr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760305A0-0C4B-415D-BC44-C74BB2011712}"/>
                </a:ext>
              </a:extLst>
            </p:cNvPr>
            <p:cNvSpPr/>
            <p:nvPr/>
          </p:nvSpPr>
          <p:spPr>
            <a:xfrm>
              <a:off x="0" y="0"/>
              <a:ext cx="4088292" cy="6858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5" name="Título 4">
              <a:extLst>
                <a:ext uri="{FF2B5EF4-FFF2-40B4-BE49-F238E27FC236}">
                  <a16:creationId xmlns:a16="http://schemas.microsoft.com/office/drawing/2014/main" id="{793942F4-12EF-406F-8991-859AE0255BDF}"/>
                </a:ext>
              </a:extLst>
            </p:cNvPr>
            <p:cNvSpPr txBox="1">
              <a:spLocks/>
            </p:cNvSpPr>
            <p:nvPr/>
          </p:nvSpPr>
          <p:spPr>
            <a:xfrm>
              <a:off x="0" y="3009356"/>
              <a:ext cx="4088292" cy="795571"/>
            </a:xfrm>
            <a:prstGeom prst="rect">
              <a:avLst/>
            </a:prstGeom>
            <a:effectLst/>
          </p:spPr>
          <p:txBody>
            <a:bodyPr vert="horz" lIns="91440" tIns="45720" rIns="91440" bIns="45720" rtlCol="0" anchor="b">
              <a:normAutofit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3600" b="0" kern="1200" cap="all">
                  <a:solidFill>
                    <a:schemeClr val="accent1"/>
                  </a:solidFill>
                  <a:latin typeface="+mj-lt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pt-BR" sz="2800" dirty="0">
                  <a:solidFill>
                    <a:schemeClr val="bg1"/>
                  </a:solidFill>
                </a:rPr>
                <a:t>Artefatos de análise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588828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7CFFE411-283C-4432-9B71-A32E22560F4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 bwMode="auto">
          <a:xfrm>
            <a:off x="1245665" y="0"/>
            <a:ext cx="97006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6860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Agrupar 2">
            <a:extLst>
              <a:ext uri="{FF2B5EF4-FFF2-40B4-BE49-F238E27FC236}">
                <a16:creationId xmlns:a16="http://schemas.microsoft.com/office/drawing/2014/main" id="{3CE14FFC-E32D-48E4-9DE3-50B3BA63C65F}"/>
              </a:ext>
            </a:extLst>
          </p:cNvPr>
          <p:cNvGrpSpPr/>
          <p:nvPr/>
        </p:nvGrpSpPr>
        <p:grpSpPr>
          <a:xfrm>
            <a:off x="0" y="0"/>
            <a:ext cx="4088292" cy="6858000"/>
            <a:chOff x="0" y="0"/>
            <a:chExt cx="4088292" cy="6858000"/>
          </a:xfrm>
        </p:grpSpPr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760305A0-0C4B-415D-BC44-C74BB2011712}"/>
                </a:ext>
              </a:extLst>
            </p:cNvPr>
            <p:cNvSpPr/>
            <p:nvPr/>
          </p:nvSpPr>
          <p:spPr>
            <a:xfrm>
              <a:off x="0" y="0"/>
              <a:ext cx="4088292" cy="6858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5" name="Título 4">
              <a:extLst>
                <a:ext uri="{FF2B5EF4-FFF2-40B4-BE49-F238E27FC236}">
                  <a16:creationId xmlns:a16="http://schemas.microsoft.com/office/drawing/2014/main" id="{793942F4-12EF-406F-8991-859AE0255BDF}"/>
                </a:ext>
              </a:extLst>
            </p:cNvPr>
            <p:cNvSpPr txBox="1">
              <a:spLocks/>
            </p:cNvSpPr>
            <p:nvPr/>
          </p:nvSpPr>
          <p:spPr>
            <a:xfrm>
              <a:off x="0" y="3009356"/>
              <a:ext cx="4088292" cy="795571"/>
            </a:xfrm>
            <a:prstGeom prst="rect">
              <a:avLst/>
            </a:prstGeom>
            <a:effectLst/>
          </p:spPr>
          <p:txBody>
            <a:bodyPr vert="horz" lIns="91440" tIns="45720" rIns="91440" bIns="45720" rtlCol="0" anchor="b">
              <a:normAutofit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3600" b="0" kern="1200" cap="all">
                  <a:solidFill>
                    <a:schemeClr val="accent1"/>
                  </a:solidFill>
                  <a:latin typeface="+mj-lt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pt-BR" sz="2800" dirty="0">
                  <a:solidFill>
                    <a:schemeClr val="bg1"/>
                  </a:solidFill>
                </a:rPr>
                <a:t>Artefatos de análise</a:t>
              </a:r>
            </a:p>
          </p:txBody>
        </p:sp>
      </p:grpSp>
      <p:pic>
        <p:nvPicPr>
          <p:cNvPr id="2" name="Imagem 1">
            <a:extLst>
              <a:ext uri="{FF2B5EF4-FFF2-40B4-BE49-F238E27FC236}">
                <a16:creationId xmlns:a16="http://schemas.microsoft.com/office/drawing/2014/main" id="{5DD9785F-3390-44FE-B10B-CA42CFB9E4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740" t="19872" r="54784" b="11795"/>
          <a:stretch/>
        </p:blipFill>
        <p:spPr>
          <a:xfrm>
            <a:off x="5606694" y="107783"/>
            <a:ext cx="4825202" cy="6750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5860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Agrupar 2">
            <a:extLst>
              <a:ext uri="{FF2B5EF4-FFF2-40B4-BE49-F238E27FC236}">
                <a16:creationId xmlns:a16="http://schemas.microsoft.com/office/drawing/2014/main" id="{3CE14FFC-E32D-48E4-9DE3-50B3BA63C65F}"/>
              </a:ext>
            </a:extLst>
          </p:cNvPr>
          <p:cNvGrpSpPr/>
          <p:nvPr/>
        </p:nvGrpSpPr>
        <p:grpSpPr>
          <a:xfrm>
            <a:off x="0" y="0"/>
            <a:ext cx="4088292" cy="6858000"/>
            <a:chOff x="0" y="0"/>
            <a:chExt cx="4088292" cy="6858000"/>
          </a:xfrm>
        </p:grpSpPr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760305A0-0C4B-415D-BC44-C74BB2011712}"/>
                </a:ext>
              </a:extLst>
            </p:cNvPr>
            <p:cNvSpPr/>
            <p:nvPr/>
          </p:nvSpPr>
          <p:spPr>
            <a:xfrm>
              <a:off x="0" y="0"/>
              <a:ext cx="4088292" cy="6858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5" name="Título 4">
              <a:extLst>
                <a:ext uri="{FF2B5EF4-FFF2-40B4-BE49-F238E27FC236}">
                  <a16:creationId xmlns:a16="http://schemas.microsoft.com/office/drawing/2014/main" id="{793942F4-12EF-406F-8991-859AE0255BDF}"/>
                </a:ext>
              </a:extLst>
            </p:cNvPr>
            <p:cNvSpPr txBox="1">
              <a:spLocks/>
            </p:cNvSpPr>
            <p:nvPr/>
          </p:nvSpPr>
          <p:spPr>
            <a:xfrm>
              <a:off x="0" y="3009356"/>
              <a:ext cx="4088292" cy="795571"/>
            </a:xfrm>
            <a:prstGeom prst="rect">
              <a:avLst/>
            </a:prstGeom>
            <a:effectLst/>
          </p:spPr>
          <p:txBody>
            <a:bodyPr vert="horz" lIns="91440" tIns="45720" rIns="91440" bIns="45720" rtlCol="0" anchor="b">
              <a:normAutofit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3600" b="0" kern="1200" cap="all">
                  <a:solidFill>
                    <a:schemeClr val="accent1"/>
                  </a:solidFill>
                  <a:latin typeface="+mj-lt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pt-BR" sz="2800" dirty="0">
                  <a:solidFill>
                    <a:schemeClr val="bg1"/>
                  </a:solidFill>
                </a:rPr>
                <a:t>Artefatos de análise</a:t>
              </a:r>
            </a:p>
          </p:txBody>
        </p:sp>
      </p:grpSp>
      <p:pic>
        <p:nvPicPr>
          <p:cNvPr id="4" name="Imagem 3">
            <a:extLst>
              <a:ext uri="{FF2B5EF4-FFF2-40B4-BE49-F238E27FC236}">
                <a16:creationId xmlns:a16="http://schemas.microsoft.com/office/drawing/2014/main" id="{A4B40D8F-D151-4D97-B72E-425EDFE5E8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024" t="23333" r="17283" b="8590"/>
          <a:stretch/>
        </p:blipFill>
        <p:spPr>
          <a:xfrm>
            <a:off x="5820706" y="37577"/>
            <a:ext cx="4932285" cy="6820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9761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Agrupar 2">
            <a:extLst>
              <a:ext uri="{FF2B5EF4-FFF2-40B4-BE49-F238E27FC236}">
                <a16:creationId xmlns:a16="http://schemas.microsoft.com/office/drawing/2014/main" id="{3CE14FFC-E32D-48E4-9DE3-50B3BA63C65F}"/>
              </a:ext>
            </a:extLst>
          </p:cNvPr>
          <p:cNvGrpSpPr/>
          <p:nvPr/>
        </p:nvGrpSpPr>
        <p:grpSpPr>
          <a:xfrm>
            <a:off x="0" y="0"/>
            <a:ext cx="4088292" cy="6858000"/>
            <a:chOff x="0" y="0"/>
            <a:chExt cx="4088292" cy="6858000"/>
          </a:xfrm>
        </p:grpSpPr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760305A0-0C4B-415D-BC44-C74BB2011712}"/>
                </a:ext>
              </a:extLst>
            </p:cNvPr>
            <p:cNvSpPr/>
            <p:nvPr/>
          </p:nvSpPr>
          <p:spPr>
            <a:xfrm>
              <a:off x="0" y="0"/>
              <a:ext cx="4088292" cy="6858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5" name="Título 4">
              <a:extLst>
                <a:ext uri="{FF2B5EF4-FFF2-40B4-BE49-F238E27FC236}">
                  <a16:creationId xmlns:a16="http://schemas.microsoft.com/office/drawing/2014/main" id="{793942F4-12EF-406F-8991-859AE0255BDF}"/>
                </a:ext>
              </a:extLst>
            </p:cNvPr>
            <p:cNvSpPr txBox="1">
              <a:spLocks/>
            </p:cNvSpPr>
            <p:nvPr/>
          </p:nvSpPr>
          <p:spPr>
            <a:xfrm>
              <a:off x="0" y="3009356"/>
              <a:ext cx="4088292" cy="795571"/>
            </a:xfrm>
            <a:prstGeom prst="rect">
              <a:avLst/>
            </a:prstGeom>
            <a:effectLst/>
          </p:spPr>
          <p:txBody>
            <a:bodyPr vert="horz" lIns="91440" tIns="45720" rIns="91440" bIns="45720" rtlCol="0" anchor="b">
              <a:normAutofit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3600" b="0" kern="1200" cap="all">
                  <a:solidFill>
                    <a:schemeClr val="accent1"/>
                  </a:solidFill>
                  <a:latin typeface="+mj-lt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pt-BR" sz="2800" dirty="0">
                  <a:solidFill>
                    <a:schemeClr val="bg1"/>
                  </a:solidFill>
                </a:rPr>
                <a:t>Artefatos de análise</a:t>
              </a:r>
            </a:p>
          </p:txBody>
        </p:sp>
      </p:grpSp>
      <p:pic>
        <p:nvPicPr>
          <p:cNvPr id="2" name="Imagem 1">
            <a:extLst>
              <a:ext uri="{FF2B5EF4-FFF2-40B4-BE49-F238E27FC236}">
                <a16:creationId xmlns:a16="http://schemas.microsoft.com/office/drawing/2014/main" id="{01B9E40D-9369-4876-9C45-863FDDB3A0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235" t="20384" r="54928" b="6923"/>
          <a:stretch/>
        </p:blipFill>
        <p:spPr>
          <a:xfrm>
            <a:off x="5936472" y="111034"/>
            <a:ext cx="4517582" cy="6635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7105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760305A0-0C4B-415D-BC44-C74BB2011712}"/>
              </a:ext>
            </a:extLst>
          </p:cNvPr>
          <p:cNvSpPr/>
          <p:nvPr/>
        </p:nvSpPr>
        <p:spPr>
          <a:xfrm>
            <a:off x="0" y="0"/>
            <a:ext cx="408829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Título 4">
            <a:extLst>
              <a:ext uri="{FF2B5EF4-FFF2-40B4-BE49-F238E27FC236}">
                <a16:creationId xmlns:a16="http://schemas.microsoft.com/office/drawing/2014/main" id="{4699DB32-D821-4500-87D1-7567A05380F0}"/>
              </a:ext>
            </a:extLst>
          </p:cNvPr>
          <p:cNvSpPr txBox="1">
            <a:spLocks/>
          </p:cNvSpPr>
          <p:nvPr/>
        </p:nvSpPr>
        <p:spPr>
          <a:xfrm>
            <a:off x="791242" y="3031213"/>
            <a:ext cx="2505808" cy="795571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>
                <a:solidFill>
                  <a:schemeClr val="bg1"/>
                </a:solidFill>
              </a:rPr>
              <a:t>PROPOSTA</a:t>
            </a:r>
          </a:p>
        </p:txBody>
      </p: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FCE13826-1BD7-4684-8593-D677709C043E}"/>
              </a:ext>
            </a:extLst>
          </p:cNvPr>
          <p:cNvGrpSpPr/>
          <p:nvPr/>
        </p:nvGrpSpPr>
        <p:grpSpPr>
          <a:xfrm>
            <a:off x="4143846" y="2557631"/>
            <a:ext cx="2619628" cy="1758262"/>
            <a:chOff x="4143846" y="2557631"/>
            <a:chExt cx="2619628" cy="1758262"/>
          </a:xfrm>
        </p:grpSpPr>
        <p:pic>
          <p:nvPicPr>
            <p:cNvPr id="8" name="Imagem 7">
              <a:extLst>
                <a:ext uri="{FF2B5EF4-FFF2-40B4-BE49-F238E27FC236}">
                  <a16:creationId xmlns:a16="http://schemas.microsoft.com/office/drawing/2014/main" id="{2AB8BEDE-BF56-44D3-9AAF-49A960FEA2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811320" y="3031213"/>
              <a:ext cx="1284680" cy="1284680"/>
            </a:xfrm>
            <a:prstGeom prst="rect">
              <a:avLst/>
            </a:prstGeom>
          </p:spPr>
        </p:pic>
        <p:sp>
          <p:nvSpPr>
            <p:cNvPr id="9" name="CaixaDeTexto 8">
              <a:extLst>
                <a:ext uri="{FF2B5EF4-FFF2-40B4-BE49-F238E27FC236}">
                  <a16:creationId xmlns:a16="http://schemas.microsoft.com/office/drawing/2014/main" id="{327BCF96-495A-48F1-A3B4-E4F044FCFEC7}"/>
                </a:ext>
              </a:extLst>
            </p:cNvPr>
            <p:cNvSpPr txBox="1"/>
            <p:nvPr/>
          </p:nvSpPr>
          <p:spPr>
            <a:xfrm>
              <a:off x="4143846" y="2557631"/>
              <a:ext cx="26196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GERÊNCIA DE PROJETO</a:t>
              </a:r>
            </a:p>
          </p:txBody>
        </p:sp>
      </p:grpSp>
      <p:pic>
        <p:nvPicPr>
          <p:cNvPr id="11" name="Imagem 10">
            <a:extLst>
              <a:ext uri="{FF2B5EF4-FFF2-40B4-BE49-F238E27FC236}">
                <a16:creationId xmlns:a16="http://schemas.microsoft.com/office/drawing/2014/main" id="{293773FF-DF0D-494A-82E4-F60DEFDB72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6819028" y="3298615"/>
            <a:ext cx="528169" cy="528169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4EA4F433-3F99-44C1-8E8A-86479280A1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7430948" y="2920359"/>
            <a:ext cx="1284680" cy="1284680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70A5A1EC-888A-479C-AA5B-0B5805A490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7967912" y="2920359"/>
            <a:ext cx="1284680" cy="1284680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F2C2C1FB-261C-423F-B41B-38298C7649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9383102" y="3298614"/>
            <a:ext cx="528169" cy="528169"/>
          </a:xfrm>
          <a:prstGeom prst="rect">
            <a:avLst/>
          </a:prstGeom>
        </p:spPr>
      </p:pic>
      <p:grpSp>
        <p:nvGrpSpPr>
          <p:cNvPr id="21" name="Agrupar 20">
            <a:extLst>
              <a:ext uri="{FF2B5EF4-FFF2-40B4-BE49-F238E27FC236}">
                <a16:creationId xmlns:a16="http://schemas.microsoft.com/office/drawing/2014/main" id="{5C4AE785-BF3D-4408-ABF0-022C8129BCBA}"/>
              </a:ext>
            </a:extLst>
          </p:cNvPr>
          <p:cNvGrpSpPr/>
          <p:nvPr/>
        </p:nvGrpSpPr>
        <p:grpSpPr>
          <a:xfrm>
            <a:off x="10130549" y="2557631"/>
            <a:ext cx="1656223" cy="1634555"/>
            <a:chOff x="10130549" y="2557631"/>
            <a:chExt cx="1656223" cy="1634555"/>
          </a:xfrm>
        </p:grpSpPr>
        <p:pic>
          <p:nvPicPr>
            <p:cNvPr id="18" name="Imagem 17">
              <a:extLst>
                <a:ext uri="{FF2B5EF4-FFF2-40B4-BE49-F238E27FC236}">
                  <a16:creationId xmlns:a16="http://schemas.microsoft.com/office/drawing/2014/main" id="{5CBA4AC7-0C01-48F1-B550-DBDEACFCD9E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378173" y="3031213"/>
              <a:ext cx="1160973" cy="1160973"/>
            </a:xfrm>
            <a:prstGeom prst="rect">
              <a:avLst/>
            </a:prstGeom>
          </p:spPr>
        </p:pic>
        <p:sp>
          <p:nvSpPr>
            <p:cNvPr id="19" name="CaixaDeTexto 18">
              <a:extLst>
                <a:ext uri="{FF2B5EF4-FFF2-40B4-BE49-F238E27FC236}">
                  <a16:creationId xmlns:a16="http://schemas.microsoft.com/office/drawing/2014/main" id="{98D39EA2-37D2-4993-A165-C8BEF026D016}"/>
                </a:ext>
              </a:extLst>
            </p:cNvPr>
            <p:cNvSpPr txBox="1"/>
            <p:nvPr/>
          </p:nvSpPr>
          <p:spPr>
            <a:xfrm>
              <a:off x="10130549" y="2557631"/>
              <a:ext cx="16562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CLIENTE REAL</a:t>
              </a:r>
            </a:p>
          </p:txBody>
        </p:sp>
      </p:grpSp>
      <p:grpSp>
        <p:nvGrpSpPr>
          <p:cNvPr id="25" name="Agrupar 24">
            <a:extLst>
              <a:ext uri="{FF2B5EF4-FFF2-40B4-BE49-F238E27FC236}">
                <a16:creationId xmlns:a16="http://schemas.microsoft.com/office/drawing/2014/main" id="{2192F619-AC96-4D9C-9295-FCFA55FBB373}"/>
              </a:ext>
            </a:extLst>
          </p:cNvPr>
          <p:cNvGrpSpPr/>
          <p:nvPr/>
        </p:nvGrpSpPr>
        <p:grpSpPr>
          <a:xfrm>
            <a:off x="6728144" y="3428998"/>
            <a:ext cx="2690288" cy="2757723"/>
            <a:chOff x="6728144" y="2557631"/>
            <a:chExt cx="2690288" cy="2757723"/>
          </a:xfrm>
        </p:grpSpPr>
        <p:pic>
          <p:nvPicPr>
            <p:cNvPr id="23" name="Imagem 22">
              <a:extLst>
                <a:ext uri="{FF2B5EF4-FFF2-40B4-BE49-F238E27FC236}">
                  <a16:creationId xmlns:a16="http://schemas.microsoft.com/office/drawing/2014/main" id="{DDDEBB3E-59FA-4CB5-9F38-9AD67B01C16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842331" y="2557631"/>
              <a:ext cx="2325694" cy="2325694"/>
            </a:xfrm>
            <a:prstGeom prst="rect">
              <a:avLst/>
            </a:prstGeom>
          </p:spPr>
        </p:pic>
        <p:sp>
          <p:nvSpPr>
            <p:cNvPr id="24" name="CaixaDeTexto 23">
              <a:extLst>
                <a:ext uri="{FF2B5EF4-FFF2-40B4-BE49-F238E27FC236}">
                  <a16:creationId xmlns:a16="http://schemas.microsoft.com/office/drawing/2014/main" id="{069094CA-72F4-4BF4-BEB6-04D24B336EC8}"/>
                </a:ext>
              </a:extLst>
            </p:cNvPr>
            <p:cNvSpPr txBox="1"/>
            <p:nvPr/>
          </p:nvSpPr>
          <p:spPr>
            <a:xfrm>
              <a:off x="6728144" y="4946022"/>
              <a:ext cx="26902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FÁBRICA DE SOFTWARE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85385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1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6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34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5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3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7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38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9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40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1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42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44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00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6EC42E89-5E1C-496A-8F02-BE728CE42DC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 bwMode="auto">
          <a:xfrm>
            <a:off x="1219200" y="-18710"/>
            <a:ext cx="9753600" cy="6895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8211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Agrupar 2">
            <a:extLst>
              <a:ext uri="{FF2B5EF4-FFF2-40B4-BE49-F238E27FC236}">
                <a16:creationId xmlns:a16="http://schemas.microsoft.com/office/drawing/2014/main" id="{3CE14FFC-E32D-48E4-9DE3-50B3BA63C65F}"/>
              </a:ext>
            </a:extLst>
          </p:cNvPr>
          <p:cNvGrpSpPr/>
          <p:nvPr/>
        </p:nvGrpSpPr>
        <p:grpSpPr>
          <a:xfrm>
            <a:off x="0" y="0"/>
            <a:ext cx="4088292" cy="6858000"/>
            <a:chOff x="0" y="0"/>
            <a:chExt cx="4088292" cy="6858000"/>
          </a:xfrm>
        </p:grpSpPr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760305A0-0C4B-415D-BC44-C74BB2011712}"/>
                </a:ext>
              </a:extLst>
            </p:cNvPr>
            <p:cNvSpPr/>
            <p:nvPr/>
          </p:nvSpPr>
          <p:spPr>
            <a:xfrm>
              <a:off x="0" y="0"/>
              <a:ext cx="4088292" cy="6858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5" name="Título 4">
              <a:extLst>
                <a:ext uri="{FF2B5EF4-FFF2-40B4-BE49-F238E27FC236}">
                  <a16:creationId xmlns:a16="http://schemas.microsoft.com/office/drawing/2014/main" id="{793942F4-12EF-406F-8991-859AE0255BDF}"/>
                </a:ext>
              </a:extLst>
            </p:cNvPr>
            <p:cNvSpPr txBox="1">
              <a:spLocks/>
            </p:cNvSpPr>
            <p:nvPr/>
          </p:nvSpPr>
          <p:spPr>
            <a:xfrm>
              <a:off x="0" y="3009356"/>
              <a:ext cx="4088292" cy="795571"/>
            </a:xfrm>
            <a:prstGeom prst="rect">
              <a:avLst/>
            </a:prstGeom>
            <a:effectLst/>
          </p:spPr>
          <p:txBody>
            <a:bodyPr vert="horz" lIns="91440" tIns="45720" rIns="91440" bIns="45720" rtlCol="0" anchor="b">
              <a:normAutofit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3600" b="0" kern="1200" cap="all">
                  <a:solidFill>
                    <a:schemeClr val="accent1"/>
                  </a:solidFill>
                  <a:latin typeface="+mj-lt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pt-BR" sz="2800" dirty="0">
                  <a:solidFill>
                    <a:schemeClr val="bg1"/>
                  </a:solidFill>
                </a:rPr>
                <a:t>Artefatos de análise</a:t>
              </a:r>
            </a:p>
          </p:txBody>
        </p:sp>
      </p:grpSp>
      <p:pic>
        <p:nvPicPr>
          <p:cNvPr id="4" name="Imagem 3">
            <a:extLst>
              <a:ext uri="{FF2B5EF4-FFF2-40B4-BE49-F238E27FC236}">
                <a16:creationId xmlns:a16="http://schemas.microsoft.com/office/drawing/2014/main" id="{9690C039-8421-42D4-A24F-8CC0683609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236" t="18590" r="54711" b="16154"/>
          <a:stretch/>
        </p:blipFill>
        <p:spPr>
          <a:xfrm>
            <a:off x="5663845" y="116726"/>
            <a:ext cx="5062770" cy="6624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2253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760305A0-0C4B-415D-BC44-C74BB2011712}"/>
              </a:ext>
            </a:extLst>
          </p:cNvPr>
          <p:cNvSpPr/>
          <p:nvPr/>
        </p:nvSpPr>
        <p:spPr>
          <a:xfrm>
            <a:off x="0" y="0"/>
            <a:ext cx="408829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6F6AE2A9-8A97-4B5C-990A-02326CDC50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43367" y="2989644"/>
            <a:ext cx="3505266" cy="795571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</a:rPr>
              <a:t>Artefatos de projeto</a:t>
            </a:r>
          </a:p>
        </p:txBody>
      </p:sp>
      <p:sp>
        <p:nvSpPr>
          <p:cNvPr id="13" name="Título 4">
            <a:extLst>
              <a:ext uri="{FF2B5EF4-FFF2-40B4-BE49-F238E27FC236}">
                <a16:creationId xmlns:a16="http://schemas.microsoft.com/office/drawing/2014/main" id="{4699DB32-D821-4500-87D1-7567A05380F0}"/>
              </a:ext>
            </a:extLst>
          </p:cNvPr>
          <p:cNvSpPr txBox="1">
            <a:spLocks/>
          </p:cNvSpPr>
          <p:nvPr/>
        </p:nvSpPr>
        <p:spPr>
          <a:xfrm>
            <a:off x="254911" y="2989645"/>
            <a:ext cx="3578470" cy="795571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2400" dirty="0">
                <a:solidFill>
                  <a:schemeClr val="bg1"/>
                </a:solidFill>
              </a:rPr>
              <a:t>ARTEFATOS DE PROJETO</a:t>
            </a:r>
          </a:p>
        </p:txBody>
      </p:sp>
    </p:spTree>
    <p:extLst>
      <p:ext uri="{BB962C8B-B14F-4D97-AF65-F5344CB8AC3E}">
        <p14:creationId xmlns:p14="http://schemas.microsoft.com/office/powerpoint/2010/main" val="26527238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path" presetSubtype="0" accel="50000" decel="50000" fill="hold" grpId="1" nodeType="after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0 0 L -0.33216 -0.00208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615" y="-116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2" presetClass="entr" presetSubtype="8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45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5" grpId="0"/>
      <p:bldP spid="5" grpId="1"/>
      <p:bldP spid="13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760305A0-0C4B-415D-BC44-C74BB2011712}"/>
              </a:ext>
            </a:extLst>
          </p:cNvPr>
          <p:cNvSpPr/>
          <p:nvPr/>
        </p:nvSpPr>
        <p:spPr>
          <a:xfrm>
            <a:off x="0" y="0"/>
            <a:ext cx="408829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Título 4">
            <a:extLst>
              <a:ext uri="{FF2B5EF4-FFF2-40B4-BE49-F238E27FC236}">
                <a16:creationId xmlns:a16="http://schemas.microsoft.com/office/drawing/2014/main" id="{4699DB32-D821-4500-87D1-7567A05380F0}"/>
              </a:ext>
            </a:extLst>
          </p:cNvPr>
          <p:cNvSpPr txBox="1">
            <a:spLocks/>
          </p:cNvSpPr>
          <p:nvPr/>
        </p:nvSpPr>
        <p:spPr>
          <a:xfrm>
            <a:off x="254911" y="2989645"/>
            <a:ext cx="3578470" cy="795571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2400" dirty="0">
                <a:solidFill>
                  <a:schemeClr val="bg1"/>
                </a:solidFill>
              </a:rPr>
              <a:t>ARTEFATOS DE PROJETO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BD963620-1944-4DB6-8224-A98E815964C1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8486" y="1143001"/>
            <a:ext cx="7252628" cy="4571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2184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760305A0-0C4B-415D-BC44-C74BB2011712}"/>
              </a:ext>
            </a:extLst>
          </p:cNvPr>
          <p:cNvSpPr/>
          <p:nvPr/>
        </p:nvSpPr>
        <p:spPr>
          <a:xfrm>
            <a:off x="0" y="0"/>
            <a:ext cx="408829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Título 4">
            <a:extLst>
              <a:ext uri="{FF2B5EF4-FFF2-40B4-BE49-F238E27FC236}">
                <a16:creationId xmlns:a16="http://schemas.microsoft.com/office/drawing/2014/main" id="{4699DB32-D821-4500-87D1-7567A05380F0}"/>
              </a:ext>
            </a:extLst>
          </p:cNvPr>
          <p:cNvSpPr txBox="1">
            <a:spLocks/>
          </p:cNvSpPr>
          <p:nvPr/>
        </p:nvSpPr>
        <p:spPr>
          <a:xfrm>
            <a:off x="254911" y="2989645"/>
            <a:ext cx="3578470" cy="795571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2400" dirty="0">
                <a:solidFill>
                  <a:schemeClr val="bg1"/>
                </a:solidFill>
              </a:rPr>
              <a:t>ARTEFATOS DE PROJETO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DAA19F8-11B6-48AB-AF47-B1EECB85EC23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0331" y="1016896"/>
            <a:ext cx="7666758" cy="4824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1223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760305A0-0C4B-415D-BC44-C74BB2011712}"/>
              </a:ext>
            </a:extLst>
          </p:cNvPr>
          <p:cNvSpPr/>
          <p:nvPr/>
        </p:nvSpPr>
        <p:spPr>
          <a:xfrm>
            <a:off x="0" y="0"/>
            <a:ext cx="408829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Título 4">
            <a:extLst>
              <a:ext uri="{FF2B5EF4-FFF2-40B4-BE49-F238E27FC236}">
                <a16:creationId xmlns:a16="http://schemas.microsoft.com/office/drawing/2014/main" id="{4699DB32-D821-4500-87D1-7567A05380F0}"/>
              </a:ext>
            </a:extLst>
          </p:cNvPr>
          <p:cNvSpPr txBox="1">
            <a:spLocks/>
          </p:cNvSpPr>
          <p:nvPr/>
        </p:nvSpPr>
        <p:spPr>
          <a:xfrm>
            <a:off x="254911" y="2989645"/>
            <a:ext cx="3578470" cy="795571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2400" dirty="0">
                <a:solidFill>
                  <a:schemeClr val="bg1"/>
                </a:solidFill>
              </a:rPr>
              <a:t>ARTEFATOS DE PROJETO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FC39D4E1-BAC4-4BDC-89B1-BD79CE1D0D03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5476" y="922610"/>
            <a:ext cx="7936524" cy="5012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845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760305A0-0C4B-415D-BC44-C74BB2011712}"/>
              </a:ext>
            </a:extLst>
          </p:cNvPr>
          <p:cNvSpPr/>
          <p:nvPr/>
        </p:nvSpPr>
        <p:spPr>
          <a:xfrm>
            <a:off x="0" y="0"/>
            <a:ext cx="408829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Título 4">
            <a:extLst>
              <a:ext uri="{FF2B5EF4-FFF2-40B4-BE49-F238E27FC236}">
                <a16:creationId xmlns:a16="http://schemas.microsoft.com/office/drawing/2014/main" id="{4699DB32-D821-4500-87D1-7567A05380F0}"/>
              </a:ext>
            </a:extLst>
          </p:cNvPr>
          <p:cNvSpPr txBox="1">
            <a:spLocks/>
          </p:cNvSpPr>
          <p:nvPr/>
        </p:nvSpPr>
        <p:spPr>
          <a:xfrm>
            <a:off x="254911" y="2989645"/>
            <a:ext cx="3578470" cy="795571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2400" dirty="0">
                <a:solidFill>
                  <a:schemeClr val="bg1"/>
                </a:solidFill>
              </a:rPr>
              <a:t>ARTEFATOS DE PROJETO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C594329-296D-4356-A742-CFA0C8EC746C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373" y="977586"/>
            <a:ext cx="7918674" cy="4902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5556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760305A0-0C4B-415D-BC44-C74BB2011712}"/>
              </a:ext>
            </a:extLst>
          </p:cNvPr>
          <p:cNvSpPr/>
          <p:nvPr/>
        </p:nvSpPr>
        <p:spPr>
          <a:xfrm>
            <a:off x="0" y="0"/>
            <a:ext cx="408829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Título 4">
            <a:extLst>
              <a:ext uri="{FF2B5EF4-FFF2-40B4-BE49-F238E27FC236}">
                <a16:creationId xmlns:a16="http://schemas.microsoft.com/office/drawing/2014/main" id="{4699DB32-D821-4500-87D1-7567A05380F0}"/>
              </a:ext>
            </a:extLst>
          </p:cNvPr>
          <p:cNvSpPr txBox="1">
            <a:spLocks/>
          </p:cNvSpPr>
          <p:nvPr/>
        </p:nvSpPr>
        <p:spPr>
          <a:xfrm>
            <a:off x="254911" y="2989645"/>
            <a:ext cx="3578470" cy="795571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2400" dirty="0">
                <a:solidFill>
                  <a:schemeClr val="bg1"/>
                </a:solidFill>
              </a:rPr>
              <a:t>ARTEFATOS DE PROJETO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5E923580-FDED-4006-BB35-141A3C90D260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1957" y="909555"/>
            <a:ext cx="7883506" cy="5038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3745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760305A0-0C4B-415D-BC44-C74BB2011712}"/>
              </a:ext>
            </a:extLst>
          </p:cNvPr>
          <p:cNvSpPr/>
          <p:nvPr/>
        </p:nvSpPr>
        <p:spPr>
          <a:xfrm>
            <a:off x="0" y="0"/>
            <a:ext cx="408829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Título 4">
            <a:extLst>
              <a:ext uri="{FF2B5EF4-FFF2-40B4-BE49-F238E27FC236}">
                <a16:creationId xmlns:a16="http://schemas.microsoft.com/office/drawing/2014/main" id="{4699DB32-D821-4500-87D1-7567A05380F0}"/>
              </a:ext>
            </a:extLst>
          </p:cNvPr>
          <p:cNvSpPr txBox="1">
            <a:spLocks/>
          </p:cNvSpPr>
          <p:nvPr/>
        </p:nvSpPr>
        <p:spPr>
          <a:xfrm>
            <a:off x="254911" y="2989645"/>
            <a:ext cx="3578470" cy="795571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2400" dirty="0">
                <a:solidFill>
                  <a:schemeClr val="bg1"/>
                </a:solidFill>
              </a:rPr>
              <a:t>ARTEFATOS DE PROJETO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70B37C1-CF13-41A9-BCF3-E09334550299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0330" y="975338"/>
            <a:ext cx="7666760" cy="4907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6074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760305A0-0C4B-415D-BC44-C74BB2011712}"/>
              </a:ext>
            </a:extLst>
          </p:cNvPr>
          <p:cNvSpPr/>
          <p:nvPr/>
        </p:nvSpPr>
        <p:spPr>
          <a:xfrm>
            <a:off x="0" y="0"/>
            <a:ext cx="408829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Título 4">
            <a:extLst>
              <a:ext uri="{FF2B5EF4-FFF2-40B4-BE49-F238E27FC236}">
                <a16:creationId xmlns:a16="http://schemas.microsoft.com/office/drawing/2014/main" id="{4699DB32-D821-4500-87D1-7567A05380F0}"/>
              </a:ext>
            </a:extLst>
          </p:cNvPr>
          <p:cNvSpPr txBox="1">
            <a:spLocks/>
          </p:cNvSpPr>
          <p:nvPr/>
        </p:nvSpPr>
        <p:spPr>
          <a:xfrm>
            <a:off x="254911" y="2989645"/>
            <a:ext cx="3578470" cy="795571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2400" dirty="0">
                <a:solidFill>
                  <a:schemeClr val="bg1"/>
                </a:solidFill>
              </a:rPr>
              <a:t>ARTEFATOS DE PROJETO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936B74D0-5316-4997-AA2F-8380208FDBCB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1676" y="993824"/>
            <a:ext cx="7713786" cy="4870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9935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>
            <a:extLst>
              <a:ext uri="{FF2B5EF4-FFF2-40B4-BE49-F238E27FC236}">
                <a16:creationId xmlns:a16="http://schemas.microsoft.com/office/drawing/2014/main" id="{FC49A93C-B557-4CE2-9B74-6078E8C358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756" t="50000"/>
          <a:stretch/>
        </p:blipFill>
        <p:spPr>
          <a:xfrm>
            <a:off x="4253218" y="3429000"/>
            <a:ext cx="6179890" cy="1355346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C9900594-CBB5-400E-8FC8-B6A1BC1FA9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755" t="5822" r="40103" b="50000"/>
          <a:stretch/>
        </p:blipFill>
        <p:spPr>
          <a:xfrm>
            <a:off x="4253218" y="2231471"/>
            <a:ext cx="2701255" cy="1197529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8E732AC8-D234-48E7-81F2-3064966BB3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8124" r="71244" b="11296"/>
          <a:stretch/>
        </p:blipFill>
        <p:spPr>
          <a:xfrm>
            <a:off x="1758889" y="3649211"/>
            <a:ext cx="2494329" cy="828938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B1AD2C67-AE1D-4387-8E5A-9CE7801BA0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382" t="30581" r="71244" b="41876"/>
          <a:stretch/>
        </p:blipFill>
        <p:spPr>
          <a:xfrm>
            <a:off x="2399251" y="2902591"/>
            <a:ext cx="1853967" cy="746620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0AE7453D-A8FF-4251-A896-3617508985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282" r="71244" b="69420"/>
          <a:stretch/>
        </p:blipFill>
        <p:spPr>
          <a:xfrm>
            <a:off x="2910980" y="2073652"/>
            <a:ext cx="1342238" cy="828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9835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760305A0-0C4B-415D-BC44-C74BB2011712}"/>
              </a:ext>
            </a:extLst>
          </p:cNvPr>
          <p:cNvSpPr/>
          <p:nvPr/>
        </p:nvSpPr>
        <p:spPr>
          <a:xfrm>
            <a:off x="0" y="0"/>
            <a:ext cx="408829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Título 4">
            <a:extLst>
              <a:ext uri="{FF2B5EF4-FFF2-40B4-BE49-F238E27FC236}">
                <a16:creationId xmlns:a16="http://schemas.microsoft.com/office/drawing/2014/main" id="{4699DB32-D821-4500-87D1-7567A05380F0}"/>
              </a:ext>
            </a:extLst>
          </p:cNvPr>
          <p:cNvSpPr txBox="1">
            <a:spLocks/>
          </p:cNvSpPr>
          <p:nvPr/>
        </p:nvSpPr>
        <p:spPr>
          <a:xfrm>
            <a:off x="254911" y="2989645"/>
            <a:ext cx="3578470" cy="795571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2400" dirty="0">
                <a:solidFill>
                  <a:schemeClr val="bg1"/>
                </a:solidFill>
              </a:rPr>
              <a:t>ARTEFATOS DE PROJETO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96D9894-C5A7-4ADE-8FD1-7A8A09EEA49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0331" y="1020698"/>
            <a:ext cx="7666758" cy="481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2253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760305A0-0C4B-415D-BC44-C74BB2011712}"/>
              </a:ext>
            </a:extLst>
          </p:cNvPr>
          <p:cNvSpPr/>
          <p:nvPr/>
        </p:nvSpPr>
        <p:spPr>
          <a:xfrm>
            <a:off x="0" y="0"/>
            <a:ext cx="408829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Título 4">
            <a:extLst>
              <a:ext uri="{FF2B5EF4-FFF2-40B4-BE49-F238E27FC236}">
                <a16:creationId xmlns:a16="http://schemas.microsoft.com/office/drawing/2014/main" id="{4699DB32-D821-4500-87D1-7567A05380F0}"/>
              </a:ext>
            </a:extLst>
          </p:cNvPr>
          <p:cNvSpPr txBox="1">
            <a:spLocks/>
          </p:cNvSpPr>
          <p:nvPr/>
        </p:nvSpPr>
        <p:spPr>
          <a:xfrm>
            <a:off x="254911" y="2989645"/>
            <a:ext cx="3578470" cy="795571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2400" dirty="0">
                <a:solidFill>
                  <a:schemeClr val="bg1"/>
                </a:solidFill>
              </a:rPr>
              <a:t>ARTEFATOS DE PROJETO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34A62795-853B-42B1-8DBB-AD7B1DEA1896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3166" y="913250"/>
            <a:ext cx="7901088" cy="4948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0995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760305A0-0C4B-415D-BC44-C74BB2011712}"/>
              </a:ext>
            </a:extLst>
          </p:cNvPr>
          <p:cNvSpPr/>
          <p:nvPr/>
        </p:nvSpPr>
        <p:spPr>
          <a:xfrm>
            <a:off x="0" y="0"/>
            <a:ext cx="408829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Título 4">
            <a:extLst>
              <a:ext uri="{FF2B5EF4-FFF2-40B4-BE49-F238E27FC236}">
                <a16:creationId xmlns:a16="http://schemas.microsoft.com/office/drawing/2014/main" id="{4699DB32-D821-4500-87D1-7567A05380F0}"/>
              </a:ext>
            </a:extLst>
          </p:cNvPr>
          <p:cNvSpPr txBox="1">
            <a:spLocks/>
          </p:cNvSpPr>
          <p:nvPr/>
        </p:nvSpPr>
        <p:spPr>
          <a:xfrm>
            <a:off x="254911" y="2989645"/>
            <a:ext cx="3578470" cy="795571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2400" dirty="0">
                <a:solidFill>
                  <a:schemeClr val="bg1"/>
                </a:solidFill>
              </a:rPr>
              <a:t>ARTEFATOS DE PROJETO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DEB90D6-245F-4FC4-BD50-89AFE05890B2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0331" y="1034126"/>
            <a:ext cx="7666758" cy="4789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6483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760305A0-0C4B-415D-BC44-C74BB2011712}"/>
              </a:ext>
            </a:extLst>
          </p:cNvPr>
          <p:cNvSpPr/>
          <p:nvPr/>
        </p:nvSpPr>
        <p:spPr>
          <a:xfrm>
            <a:off x="0" y="0"/>
            <a:ext cx="408829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Título 4">
            <a:extLst>
              <a:ext uri="{FF2B5EF4-FFF2-40B4-BE49-F238E27FC236}">
                <a16:creationId xmlns:a16="http://schemas.microsoft.com/office/drawing/2014/main" id="{4699DB32-D821-4500-87D1-7567A05380F0}"/>
              </a:ext>
            </a:extLst>
          </p:cNvPr>
          <p:cNvSpPr txBox="1">
            <a:spLocks/>
          </p:cNvSpPr>
          <p:nvPr/>
        </p:nvSpPr>
        <p:spPr>
          <a:xfrm>
            <a:off x="254911" y="2989645"/>
            <a:ext cx="3578470" cy="795571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2400" dirty="0">
                <a:solidFill>
                  <a:schemeClr val="bg1"/>
                </a:solidFill>
              </a:rPr>
              <a:t>ARTEFATOS DE PROJETO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7CC3E885-834E-46EE-AA52-C934873FEA5F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0331" y="1010228"/>
            <a:ext cx="7666758" cy="4837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3691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760305A0-0C4B-415D-BC44-C74BB2011712}"/>
              </a:ext>
            </a:extLst>
          </p:cNvPr>
          <p:cNvSpPr/>
          <p:nvPr/>
        </p:nvSpPr>
        <p:spPr>
          <a:xfrm>
            <a:off x="0" y="0"/>
            <a:ext cx="408829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Título 4">
            <a:extLst>
              <a:ext uri="{FF2B5EF4-FFF2-40B4-BE49-F238E27FC236}">
                <a16:creationId xmlns:a16="http://schemas.microsoft.com/office/drawing/2014/main" id="{4699DB32-D821-4500-87D1-7567A05380F0}"/>
              </a:ext>
            </a:extLst>
          </p:cNvPr>
          <p:cNvSpPr txBox="1">
            <a:spLocks/>
          </p:cNvSpPr>
          <p:nvPr/>
        </p:nvSpPr>
        <p:spPr>
          <a:xfrm>
            <a:off x="254911" y="2989645"/>
            <a:ext cx="3578470" cy="795571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2400" dirty="0">
                <a:solidFill>
                  <a:schemeClr val="bg1"/>
                </a:solidFill>
              </a:rPr>
              <a:t>ARTEFATOS DE PROJETO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E3FFDB9-8940-4616-BD30-CA0088CE6433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0330" y="1010792"/>
            <a:ext cx="7666760" cy="4836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4540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760305A0-0C4B-415D-BC44-C74BB2011712}"/>
              </a:ext>
            </a:extLst>
          </p:cNvPr>
          <p:cNvSpPr/>
          <p:nvPr/>
        </p:nvSpPr>
        <p:spPr>
          <a:xfrm>
            <a:off x="0" y="0"/>
            <a:ext cx="408829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Título 4">
            <a:extLst>
              <a:ext uri="{FF2B5EF4-FFF2-40B4-BE49-F238E27FC236}">
                <a16:creationId xmlns:a16="http://schemas.microsoft.com/office/drawing/2014/main" id="{4699DB32-D821-4500-87D1-7567A05380F0}"/>
              </a:ext>
            </a:extLst>
          </p:cNvPr>
          <p:cNvSpPr txBox="1">
            <a:spLocks/>
          </p:cNvSpPr>
          <p:nvPr/>
        </p:nvSpPr>
        <p:spPr>
          <a:xfrm>
            <a:off x="254911" y="2989645"/>
            <a:ext cx="3578470" cy="795571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2400" dirty="0">
                <a:solidFill>
                  <a:schemeClr val="bg1"/>
                </a:solidFill>
              </a:rPr>
              <a:t>ARTEFATOS DE PROJETO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6BCAC82-D680-4B85-BF9B-F0F527BCB88B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0331" y="998243"/>
            <a:ext cx="7666758" cy="4861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2303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760305A0-0C4B-415D-BC44-C74BB2011712}"/>
              </a:ext>
            </a:extLst>
          </p:cNvPr>
          <p:cNvSpPr/>
          <p:nvPr/>
        </p:nvSpPr>
        <p:spPr>
          <a:xfrm>
            <a:off x="0" y="0"/>
            <a:ext cx="408829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Título 4">
            <a:extLst>
              <a:ext uri="{FF2B5EF4-FFF2-40B4-BE49-F238E27FC236}">
                <a16:creationId xmlns:a16="http://schemas.microsoft.com/office/drawing/2014/main" id="{4699DB32-D821-4500-87D1-7567A05380F0}"/>
              </a:ext>
            </a:extLst>
          </p:cNvPr>
          <p:cNvSpPr txBox="1">
            <a:spLocks/>
          </p:cNvSpPr>
          <p:nvPr/>
        </p:nvSpPr>
        <p:spPr>
          <a:xfrm>
            <a:off x="254911" y="2989645"/>
            <a:ext cx="3578470" cy="795571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2400" dirty="0">
                <a:solidFill>
                  <a:schemeClr val="bg1"/>
                </a:solidFill>
              </a:rPr>
              <a:t>ARTEFATOS DE PROJETO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27C2DAF-A4A9-4122-8187-5AA85CDA0AC8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0330" y="1003530"/>
            <a:ext cx="7666760" cy="4850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6574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760305A0-0C4B-415D-BC44-C74BB2011712}"/>
              </a:ext>
            </a:extLst>
          </p:cNvPr>
          <p:cNvSpPr/>
          <p:nvPr/>
        </p:nvSpPr>
        <p:spPr>
          <a:xfrm>
            <a:off x="0" y="0"/>
            <a:ext cx="408829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Título 4">
            <a:extLst>
              <a:ext uri="{FF2B5EF4-FFF2-40B4-BE49-F238E27FC236}">
                <a16:creationId xmlns:a16="http://schemas.microsoft.com/office/drawing/2014/main" id="{4699DB32-D821-4500-87D1-7567A05380F0}"/>
              </a:ext>
            </a:extLst>
          </p:cNvPr>
          <p:cNvSpPr txBox="1">
            <a:spLocks/>
          </p:cNvSpPr>
          <p:nvPr/>
        </p:nvSpPr>
        <p:spPr>
          <a:xfrm>
            <a:off x="254911" y="2989645"/>
            <a:ext cx="3578470" cy="795571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2400" dirty="0">
                <a:solidFill>
                  <a:schemeClr val="bg1"/>
                </a:solidFill>
              </a:rPr>
              <a:t>ARTEFATOS DE PROJETO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38E43CB1-741D-4EAB-8EB8-396AA576BA11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2071" y="1126260"/>
            <a:ext cx="7334984" cy="4605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8989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760305A0-0C4B-415D-BC44-C74BB2011712}"/>
              </a:ext>
            </a:extLst>
          </p:cNvPr>
          <p:cNvSpPr/>
          <p:nvPr/>
        </p:nvSpPr>
        <p:spPr>
          <a:xfrm>
            <a:off x="0" y="0"/>
            <a:ext cx="408829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Título 4">
            <a:extLst>
              <a:ext uri="{FF2B5EF4-FFF2-40B4-BE49-F238E27FC236}">
                <a16:creationId xmlns:a16="http://schemas.microsoft.com/office/drawing/2014/main" id="{4699DB32-D821-4500-87D1-7567A05380F0}"/>
              </a:ext>
            </a:extLst>
          </p:cNvPr>
          <p:cNvSpPr txBox="1">
            <a:spLocks/>
          </p:cNvSpPr>
          <p:nvPr/>
        </p:nvSpPr>
        <p:spPr>
          <a:xfrm>
            <a:off x="254911" y="2989645"/>
            <a:ext cx="3578470" cy="795571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2400" dirty="0">
                <a:solidFill>
                  <a:schemeClr val="bg1"/>
                </a:solidFill>
              </a:rPr>
              <a:t>ARTEFATOS DE PROJETO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60D2CCC5-979D-46AC-9B8F-2F165B94D8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77508" y="633046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F3C6AC78-8653-493D-AEE4-22F0E6A796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6F83A0CF-F4DE-4B45-BCC2-0D9D1BBB07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0808" y="316266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B04CF15F-6E23-4E59-A849-C006969F68DB}"/>
              </a:ext>
            </a:extLst>
          </p:cNvPr>
          <p:cNvGrpSpPr/>
          <p:nvPr/>
        </p:nvGrpSpPr>
        <p:grpSpPr>
          <a:xfrm>
            <a:off x="4677508" y="633046"/>
            <a:ext cx="6553200" cy="5320446"/>
            <a:chOff x="4677508" y="633046"/>
            <a:chExt cx="6553200" cy="5320446"/>
          </a:xfrm>
        </p:grpSpPr>
        <p:graphicFrame>
          <p:nvGraphicFramePr>
            <p:cNvPr id="3" name="Objeto 2">
              <a:extLst>
                <a:ext uri="{FF2B5EF4-FFF2-40B4-BE49-F238E27FC236}">
                  <a16:creationId xmlns:a16="http://schemas.microsoft.com/office/drawing/2014/main" id="{B71C6435-9102-486F-8FE0-13DDF2B80ED9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040694557"/>
                </p:ext>
              </p:extLst>
            </p:nvPr>
          </p:nvGraphicFramePr>
          <p:xfrm>
            <a:off x="4677508" y="633046"/>
            <a:ext cx="6553200" cy="16668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43" r:id="rId3" imgW="6837284" imgH="1739729" progId="Visio.Drawing.15">
                    <p:embed/>
                  </p:oleObj>
                </mc:Choice>
                <mc:Fallback>
                  <p:oleObj r:id="rId3" imgW="6837284" imgH="1739729" progId="Visio.Drawing.15">
                    <p:embed/>
                    <p:pic>
                      <p:nvPicPr>
                        <p:cNvPr id="0" name="Object 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677508" y="633046"/>
                          <a:ext cx="6553200" cy="166687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" name="Objeto 4">
              <a:extLst>
                <a:ext uri="{FF2B5EF4-FFF2-40B4-BE49-F238E27FC236}">
                  <a16:creationId xmlns:a16="http://schemas.microsoft.com/office/drawing/2014/main" id="{323EAB5E-A203-4C2B-BE1F-8502C0659B6D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741196854"/>
                </p:ext>
              </p:extLst>
            </p:nvPr>
          </p:nvGraphicFramePr>
          <p:xfrm>
            <a:off x="4677508" y="3162667"/>
            <a:ext cx="2200275" cy="27908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44" r:id="rId5" imgW="2040179" imgH="2580408" progId="Visio.Drawing.15">
                    <p:embed/>
                  </p:oleObj>
                </mc:Choice>
                <mc:Fallback>
                  <p:oleObj r:id="rId5" imgW="2040179" imgH="2580408" progId="Visio.Drawing.15">
                    <p:embed/>
                    <p:pic>
                      <p:nvPicPr>
                        <p:cNvPr id="0" name="Object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677508" y="3162667"/>
                          <a:ext cx="2200275" cy="279082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" name="Objeto 8">
              <a:extLst>
                <a:ext uri="{FF2B5EF4-FFF2-40B4-BE49-F238E27FC236}">
                  <a16:creationId xmlns:a16="http://schemas.microsoft.com/office/drawing/2014/main" id="{E4F69F02-E9B7-487E-AB07-8EAE1D6D0CDF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941765984"/>
                </p:ext>
              </p:extLst>
            </p:nvPr>
          </p:nvGraphicFramePr>
          <p:xfrm>
            <a:off x="8220808" y="3162667"/>
            <a:ext cx="3009900" cy="17240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45" r:id="rId7" imgW="3012233" imgH="1725326" progId="Visio.Drawing.15">
                    <p:embed/>
                  </p:oleObj>
                </mc:Choice>
                <mc:Fallback>
                  <p:oleObj r:id="rId7" imgW="3012233" imgH="1725326" progId="Visio.Drawing.15">
                    <p:embed/>
                    <p:pic>
                      <p:nvPicPr>
                        <p:cNvPr id="0" name="Object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220808" y="3162667"/>
                          <a:ext cx="3009900" cy="172402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19349294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760305A0-0C4B-415D-BC44-C74BB2011712}"/>
              </a:ext>
            </a:extLst>
          </p:cNvPr>
          <p:cNvSpPr/>
          <p:nvPr/>
        </p:nvSpPr>
        <p:spPr>
          <a:xfrm>
            <a:off x="0" y="0"/>
            <a:ext cx="408829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Título 4">
            <a:extLst>
              <a:ext uri="{FF2B5EF4-FFF2-40B4-BE49-F238E27FC236}">
                <a16:creationId xmlns:a16="http://schemas.microsoft.com/office/drawing/2014/main" id="{4699DB32-D821-4500-87D1-7567A05380F0}"/>
              </a:ext>
            </a:extLst>
          </p:cNvPr>
          <p:cNvSpPr txBox="1">
            <a:spLocks/>
          </p:cNvSpPr>
          <p:nvPr/>
        </p:nvSpPr>
        <p:spPr>
          <a:xfrm>
            <a:off x="254911" y="2989645"/>
            <a:ext cx="3578470" cy="795571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2400" dirty="0">
                <a:solidFill>
                  <a:schemeClr val="bg1"/>
                </a:solidFill>
              </a:rPr>
              <a:t>ARTEFATOS DE PROJETO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60D2CCC5-979D-46AC-9B8F-2F165B94D8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77508" y="633046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F3C6AC78-8653-493D-AEE4-22F0E6A796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6F83A0CF-F4DE-4B45-BCC2-0D9D1BBB07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0808" y="316266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D1848F5A-7202-4D54-8483-5614D66D1B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22659" y="120088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graphicFrame>
        <p:nvGraphicFramePr>
          <p:cNvPr id="11" name="Objeto 10">
            <a:extLst>
              <a:ext uri="{FF2B5EF4-FFF2-40B4-BE49-F238E27FC236}">
                <a16:creationId xmlns:a16="http://schemas.microsoft.com/office/drawing/2014/main" id="{ABAAF901-E720-4AD2-8F1B-D76CA13268C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95698670"/>
              </p:ext>
            </p:extLst>
          </p:nvPr>
        </p:nvGraphicFramePr>
        <p:xfrm>
          <a:off x="4922659" y="1200883"/>
          <a:ext cx="6086475" cy="4257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5" r:id="rId3" imgW="7031694" imgH="4920514" progId="Visio.Drawing.15">
                  <p:embed/>
                </p:oleObj>
              </mc:Choice>
              <mc:Fallback>
                <p:oleObj r:id="rId3" imgW="7031694" imgH="4920514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22659" y="1200883"/>
                        <a:ext cx="6086475" cy="42576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953880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6285196A-7EB6-42B2-9382-654CA3D59A1A}"/>
              </a:ext>
            </a:extLst>
          </p:cNvPr>
          <p:cNvSpPr txBox="1"/>
          <p:nvPr/>
        </p:nvSpPr>
        <p:spPr>
          <a:xfrm>
            <a:off x="344960" y="1892570"/>
            <a:ext cx="4808881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dirty="0"/>
              <a:t>GERENTE DE PROJETO: 		HARLEY DE BRITO</a:t>
            </a:r>
          </a:p>
          <a:p>
            <a:endParaRPr lang="pt-BR" sz="1600" dirty="0"/>
          </a:p>
          <a:p>
            <a:r>
              <a:rPr lang="pt-BR" sz="1600" dirty="0"/>
              <a:t>ANALISTA CHEFE: 			MARCO GOMES</a:t>
            </a:r>
          </a:p>
          <a:p>
            <a:endParaRPr lang="pt-BR" sz="1600" dirty="0"/>
          </a:p>
          <a:p>
            <a:r>
              <a:rPr lang="pt-BR" sz="1600" dirty="0"/>
              <a:t>ANALISTA DE NEGÓCIO:  	ARETHA DA SILVA</a:t>
            </a:r>
          </a:p>
          <a:p>
            <a:endParaRPr lang="pt-BR" sz="1600" dirty="0"/>
          </a:p>
          <a:p>
            <a:r>
              <a:rPr lang="pt-BR" sz="1600" dirty="0"/>
              <a:t>ANALISTA DE REQUISITOS: 	MARCUS CAMPOS</a:t>
            </a:r>
          </a:p>
          <a:p>
            <a:endParaRPr lang="pt-BR" sz="1600" dirty="0"/>
          </a:p>
          <a:p>
            <a:r>
              <a:rPr lang="pt-BR" sz="1600" dirty="0"/>
              <a:t>ANALISTA DE REQUISITOS: 	MARIANE COSTA</a:t>
            </a:r>
          </a:p>
          <a:p>
            <a:endParaRPr lang="pt-BR" sz="1600" dirty="0"/>
          </a:p>
          <a:p>
            <a:r>
              <a:rPr lang="pt-BR" sz="1600" dirty="0"/>
              <a:t>ANALISTA DE REQUISITOS: 	THAÍSA MOREIRA</a:t>
            </a:r>
          </a:p>
          <a:p>
            <a:endParaRPr lang="pt-BR" sz="1600" dirty="0"/>
          </a:p>
          <a:p>
            <a:r>
              <a:rPr lang="pt-BR" sz="1600" dirty="0"/>
              <a:t>PROJETISTA: 				PÂMELA CARVALHO</a:t>
            </a:r>
          </a:p>
          <a:p>
            <a:endParaRPr lang="pt-BR" sz="1600" dirty="0"/>
          </a:p>
          <a:p>
            <a:r>
              <a:rPr lang="pt-BR" sz="1600" dirty="0"/>
              <a:t>PROJETISTA: 				RAFAEL DE FREITAS</a:t>
            </a:r>
            <a:endParaRPr lang="pt-BR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2FF2CC57-5768-4E1D-A059-1B61D0BF28ED}"/>
              </a:ext>
            </a:extLst>
          </p:cNvPr>
          <p:cNvSpPr txBox="1"/>
          <p:nvPr/>
        </p:nvSpPr>
        <p:spPr>
          <a:xfrm>
            <a:off x="6010282" y="1892570"/>
            <a:ext cx="5703806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dirty="0"/>
              <a:t>PROJETISTA: 					LUAN GONÇALVES</a:t>
            </a:r>
          </a:p>
          <a:p>
            <a:endParaRPr lang="pt-BR" sz="1600" dirty="0"/>
          </a:p>
          <a:p>
            <a:r>
              <a:rPr lang="pt-BR" sz="1600" dirty="0"/>
              <a:t>PROJETISTA: 					RAIANNY MAGALHÃES</a:t>
            </a:r>
          </a:p>
          <a:p>
            <a:endParaRPr lang="pt-BR" sz="1600" dirty="0"/>
          </a:p>
          <a:p>
            <a:r>
              <a:rPr lang="pt-BR" sz="1600" dirty="0"/>
              <a:t>GERENTE DE CONFIGURAÇÃO: 	JÚLIO ÁLVARES</a:t>
            </a:r>
          </a:p>
          <a:p>
            <a:endParaRPr lang="pt-BR" sz="1600" dirty="0"/>
          </a:p>
          <a:p>
            <a:r>
              <a:rPr lang="pt-BR" sz="1600" dirty="0"/>
              <a:t>GERENTE DE CONFIGURAÇÃO: 	MARCO LIMA</a:t>
            </a:r>
          </a:p>
          <a:p>
            <a:endParaRPr lang="pt-BR" sz="1600" dirty="0"/>
          </a:p>
          <a:p>
            <a:r>
              <a:rPr lang="pt-BR" sz="1600" dirty="0"/>
              <a:t>PROGRAMADOR: 				ANDERSON COSTA</a:t>
            </a:r>
          </a:p>
          <a:p>
            <a:endParaRPr lang="pt-BR" sz="1600" dirty="0"/>
          </a:p>
          <a:p>
            <a:r>
              <a:rPr lang="pt-BR" sz="1600" dirty="0"/>
              <a:t>PROGRAMADOR: 				LUCAS VIEIRA</a:t>
            </a:r>
          </a:p>
          <a:p>
            <a:endParaRPr lang="pt-BR" sz="1600" dirty="0"/>
          </a:p>
          <a:p>
            <a:r>
              <a:rPr lang="pt-BR" sz="1600" dirty="0"/>
              <a:t>PROGRAMADOR: 				GUILHERME DA ROCHA</a:t>
            </a:r>
          </a:p>
          <a:p>
            <a:endParaRPr lang="pt-BR" sz="1600" dirty="0"/>
          </a:p>
          <a:p>
            <a:r>
              <a:rPr lang="pt-BR" sz="1600" dirty="0"/>
              <a:t>TESTADOR: 					EMANUEL FERREIRA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0D2ED460-74B8-446E-9019-66DBDB6B0A1B}"/>
              </a:ext>
            </a:extLst>
          </p:cNvPr>
          <p:cNvSpPr txBox="1"/>
          <p:nvPr/>
        </p:nvSpPr>
        <p:spPr>
          <a:xfrm>
            <a:off x="344960" y="1057013"/>
            <a:ext cx="47910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/>
              <a:t>EQUIPE</a:t>
            </a:r>
            <a:endParaRPr lang="pt-BR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7C3A91F-BF78-419A-B8E6-F461C8A83412}"/>
              </a:ext>
            </a:extLst>
          </p:cNvPr>
          <p:cNvSpPr txBox="1"/>
          <p:nvPr/>
        </p:nvSpPr>
        <p:spPr>
          <a:xfrm>
            <a:off x="1950866" y="1380178"/>
            <a:ext cx="127951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100" dirty="0"/>
              <a:t>16 INTEGRANTES</a:t>
            </a:r>
          </a:p>
        </p:txBody>
      </p:sp>
    </p:spTree>
    <p:extLst>
      <p:ext uri="{BB962C8B-B14F-4D97-AF65-F5344CB8AC3E}">
        <p14:creationId xmlns:p14="http://schemas.microsoft.com/office/powerpoint/2010/main" val="24313761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200"/>
                            </p:stCondLst>
                            <p:childTnLst>
                              <p:par>
                                <p:cTn id="5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42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42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42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42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3" grpId="0" uiExpand="1" build="p"/>
      <p:bldP spid="4" grpId="0"/>
      <p:bldP spid="5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760305A0-0C4B-415D-BC44-C74BB2011712}"/>
              </a:ext>
            </a:extLst>
          </p:cNvPr>
          <p:cNvSpPr/>
          <p:nvPr/>
        </p:nvSpPr>
        <p:spPr>
          <a:xfrm>
            <a:off x="0" y="0"/>
            <a:ext cx="408829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Título 4">
            <a:extLst>
              <a:ext uri="{FF2B5EF4-FFF2-40B4-BE49-F238E27FC236}">
                <a16:creationId xmlns:a16="http://schemas.microsoft.com/office/drawing/2014/main" id="{4699DB32-D821-4500-87D1-7567A05380F0}"/>
              </a:ext>
            </a:extLst>
          </p:cNvPr>
          <p:cNvSpPr txBox="1">
            <a:spLocks/>
          </p:cNvSpPr>
          <p:nvPr/>
        </p:nvSpPr>
        <p:spPr>
          <a:xfrm>
            <a:off x="254911" y="2989645"/>
            <a:ext cx="3578470" cy="795571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2400" dirty="0">
                <a:solidFill>
                  <a:schemeClr val="bg1"/>
                </a:solidFill>
              </a:rPr>
              <a:t>ARTEFATOS DE PROJETO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60D2CCC5-979D-46AC-9B8F-2F165B94D8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77508" y="633046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F3C6AC78-8653-493D-AEE4-22F0E6A796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6F83A0CF-F4DE-4B45-BCC2-0D9D1BBB07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0808" y="316266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D1848F5A-7202-4D54-8483-5614D66D1B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22659" y="120088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72FE4D0-E8E1-404A-BEEE-C738078B04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6484" y="95629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BB1D7AF9-5309-49C1-82FA-86BD451288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8D899C4C-B820-4221-A6A5-23713857158E}"/>
              </a:ext>
            </a:extLst>
          </p:cNvPr>
          <p:cNvGrpSpPr/>
          <p:nvPr/>
        </p:nvGrpSpPr>
        <p:grpSpPr>
          <a:xfrm>
            <a:off x="5179834" y="558505"/>
            <a:ext cx="5838825" cy="5466058"/>
            <a:chOff x="5179834" y="558505"/>
            <a:chExt cx="5838825" cy="5466058"/>
          </a:xfrm>
        </p:grpSpPr>
        <p:graphicFrame>
          <p:nvGraphicFramePr>
            <p:cNvPr id="5" name="Objeto 4">
              <a:extLst>
                <a:ext uri="{FF2B5EF4-FFF2-40B4-BE49-F238E27FC236}">
                  <a16:creationId xmlns:a16="http://schemas.microsoft.com/office/drawing/2014/main" id="{2C620DC0-994E-4BFF-B057-1F933C615F0D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883177028"/>
                </p:ext>
              </p:extLst>
            </p:nvPr>
          </p:nvGraphicFramePr>
          <p:xfrm>
            <a:off x="5179834" y="558505"/>
            <a:ext cx="5838825" cy="28289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85" r:id="rId3" imgW="6491580" imgH="3143641" progId="Visio.Drawing.15">
                    <p:embed/>
                  </p:oleObj>
                </mc:Choice>
                <mc:Fallback>
                  <p:oleObj r:id="rId3" imgW="6491580" imgH="3143641" progId="Visio.Drawing.15">
                    <p:embed/>
                    <p:pic>
                      <p:nvPicPr>
                        <p:cNvPr id="0" name="Object 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179834" y="558505"/>
                          <a:ext cx="5838825" cy="282892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" name="Objeto 9">
              <a:extLst>
                <a:ext uri="{FF2B5EF4-FFF2-40B4-BE49-F238E27FC236}">
                  <a16:creationId xmlns:a16="http://schemas.microsoft.com/office/drawing/2014/main" id="{312B758F-A233-4772-AE7B-B0410EC5AA82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436389225"/>
                </p:ext>
              </p:extLst>
            </p:nvPr>
          </p:nvGraphicFramePr>
          <p:xfrm>
            <a:off x="5486401" y="4224338"/>
            <a:ext cx="5067300" cy="18002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86" r:id="rId5" imgW="5010427" imgH="1780285" progId="Visio.Drawing.15">
                    <p:embed/>
                  </p:oleObj>
                </mc:Choice>
                <mc:Fallback>
                  <p:oleObj r:id="rId5" imgW="5010427" imgH="1780285" progId="Visio.Drawing.15">
                    <p:embed/>
                    <p:pic>
                      <p:nvPicPr>
                        <p:cNvPr id="0" name="Object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486401" y="4224338"/>
                          <a:ext cx="5067300" cy="180022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36847700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760305A0-0C4B-415D-BC44-C74BB2011712}"/>
              </a:ext>
            </a:extLst>
          </p:cNvPr>
          <p:cNvSpPr/>
          <p:nvPr/>
        </p:nvSpPr>
        <p:spPr>
          <a:xfrm>
            <a:off x="0" y="0"/>
            <a:ext cx="408829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Título 4">
            <a:extLst>
              <a:ext uri="{FF2B5EF4-FFF2-40B4-BE49-F238E27FC236}">
                <a16:creationId xmlns:a16="http://schemas.microsoft.com/office/drawing/2014/main" id="{4699DB32-D821-4500-87D1-7567A05380F0}"/>
              </a:ext>
            </a:extLst>
          </p:cNvPr>
          <p:cNvSpPr txBox="1">
            <a:spLocks/>
          </p:cNvSpPr>
          <p:nvPr/>
        </p:nvSpPr>
        <p:spPr>
          <a:xfrm>
            <a:off x="254911" y="2989645"/>
            <a:ext cx="3578470" cy="795571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2400" dirty="0">
                <a:solidFill>
                  <a:schemeClr val="bg1"/>
                </a:solidFill>
              </a:rPr>
              <a:t>ARTEFATOS DE PROJETO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60D2CCC5-979D-46AC-9B8F-2F165B94D8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77508" y="633046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F3C6AC78-8653-493D-AEE4-22F0E6A796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6F83A0CF-F4DE-4B45-BCC2-0D9D1BBB07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0808" y="316266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D1848F5A-7202-4D54-8483-5614D66D1B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22659" y="120088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72FE4D0-E8E1-404A-BEEE-C738078B04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6484" y="95629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BB1D7AF9-5309-49C1-82FA-86BD451288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CF39C5E9-67F3-4C96-8D81-CF0E64C55A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572" t="22224" r="32572" b="17511"/>
          <a:stretch/>
        </p:blipFill>
        <p:spPr>
          <a:xfrm>
            <a:off x="4903159" y="316286"/>
            <a:ext cx="6401101" cy="6225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0349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760305A0-0C4B-415D-BC44-C74BB2011712}"/>
              </a:ext>
            </a:extLst>
          </p:cNvPr>
          <p:cNvSpPr/>
          <p:nvPr/>
        </p:nvSpPr>
        <p:spPr>
          <a:xfrm>
            <a:off x="0" y="0"/>
            <a:ext cx="408829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Título 4">
            <a:extLst>
              <a:ext uri="{FF2B5EF4-FFF2-40B4-BE49-F238E27FC236}">
                <a16:creationId xmlns:a16="http://schemas.microsoft.com/office/drawing/2014/main" id="{4699DB32-D821-4500-87D1-7567A05380F0}"/>
              </a:ext>
            </a:extLst>
          </p:cNvPr>
          <p:cNvSpPr txBox="1">
            <a:spLocks/>
          </p:cNvSpPr>
          <p:nvPr/>
        </p:nvSpPr>
        <p:spPr>
          <a:xfrm>
            <a:off x="254911" y="2989645"/>
            <a:ext cx="3578470" cy="795571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2400" dirty="0">
                <a:solidFill>
                  <a:schemeClr val="bg1"/>
                </a:solidFill>
              </a:rPr>
              <a:t>ARTEFATOS DE PROJETO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60D2CCC5-979D-46AC-9B8F-2F165B94D8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77508" y="633046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F3C6AC78-8653-493D-AEE4-22F0E6A796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6F83A0CF-F4DE-4B45-BCC2-0D9D1BBB07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0808" y="316266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D1848F5A-7202-4D54-8483-5614D66D1B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22659" y="120088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72FE4D0-E8E1-404A-BEEE-C738078B04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6484" y="95629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BB1D7AF9-5309-49C1-82FA-86BD451288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CFCE388-D62E-4225-8355-BC187F368C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567" t="25791" r="44183" b="44806"/>
          <a:stretch/>
        </p:blipFill>
        <p:spPr>
          <a:xfrm>
            <a:off x="9401908" y="3993296"/>
            <a:ext cx="1371600" cy="2016490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4E104FAA-2CE4-4AB0-9163-102CE9B723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145" t="24616" r="44543" b="46116"/>
          <a:stretch/>
        </p:blipFill>
        <p:spPr>
          <a:xfrm>
            <a:off x="4861112" y="1027723"/>
            <a:ext cx="1257300" cy="2007211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48914B14-2358-4B65-9DCA-023D7453222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5144" t="35513" r="43606" b="31795"/>
          <a:stretch/>
        </p:blipFill>
        <p:spPr>
          <a:xfrm>
            <a:off x="9338943" y="956291"/>
            <a:ext cx="1371600" cy="2242040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C89D4FBE-F265-41C3-A1C1-0F0C33CAFF0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4784" t="38846" r="43462" b="25898"/>
          <a:stretch/>
        </p:blipFill>
        <p:spPr>
          <a:xfrm>
            <a:off x="4773188" y="3993296"/>
            <a:ext cx="1433147" cy="2417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1285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760305A0-0C4B-415D-BC44-C74BB2011712}"/>
              </a:ext>
            </a:extLst>
          </p:cNvPr>
          <p:cNvSpPr/>
          <p:nvPr/>
        </p:nvSpPr>
        <p:spPr>
          <a:xfrm>
            <a:off x="0" y="0"/>
            <a:ext cx="408829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Título 4">
            <a:extLst>
              <a:ext uri="{FF2B5EF4-FFF2-40B4-BE49-F238E27FC236}">
                <a16:creationId xmlns:a16="http://schemas.microsoft.com/office/drawing/2014/main" id="{4699DB32-D821-4500-87D1-7567A05380F0}"/>
              </a:ext>
            </a:extLst>
          </p:cNvPr>
          <p:cNvSpPr txBox="1">
            <a:spLocks/>
          </p:cNvSpPr>
          <p:nvPr/>
        </p:nvSpPr>
        <p:spPr>
          <a:xfrm>
            <a:off x="254911" y="2989645"/>
            <a:ext cx="3578470" cy="795571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2400" dirty="0">
                <a:solidFill>
                  <a:schemeClr val="bg1"/>
                </a:solidFill>
              </a:rPr>
              <a:t>ARTEFATOS DE PROJETO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60D2CCC5-979D-46AC-9B8F-2F165B94D8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77508" y="633046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F3C6AC78-8653-493D-AEE4-22F0E6A796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6F83A0CF-F4DE-4B45-BCC2-0D9D1BBB07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0808" y="316266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D1848F5A-7202-4D54-8483-5614D66D1B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22659" y="120088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72FE4D0-E8E1-404A-BEEE-C738078B04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6484" y="95629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BB1D7AF9-5309-49C1-82FA-86BD451288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890A12E0-D665-4774-9DA0-EFD815F815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284" t="22224" r="36322" b="33718"/>
          <a:stretch/>
        </p:blipFill>
        <p:spPr>
          <a:xfrm>
            <a:off x="5615486" y="1051142"/>
            <a:ext cx="4976447" cy="4672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2288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760305A0-0C4B-415D-BC44-C74BB2011712}"/>
              </a:ext>
            </a:extLst>
          </p:cNvPr>
          <p:cNvSpPr/>
          <p:nvPr/>
        </p:nvSpPr>
        <p:spPr>
          <a:xfrm>
            <a:off x="0" y="0"/>
            <a:ext cx="408829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Título 4">
            <a:extLst>
              <a:ext uri="{FF2B5EF4-FFF2-40B4-BE49-F238E27FC236}">
                <a16:creationId xmlns:a16="http://schemas.microsoft.com/office/drawing/2014/main" id="{4699DB32-D821-4500-87D1-7567A05380F0}"/>
              </a:ext>
            </a:extLst>
          </p:cNvPr>
          <p:cNvSpPr txBox="1">
            <a:spLocks/>
          </p:cNvSpPr>
          <p:nvPr/>
        </p:nvSpPr>
        <p:spPr>
          <a:xfrm>
            <a:off x="254911" y="2989645"/>
            <a:ext cx="3578470" cy="795571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2400" dirty="0">
                <a:solidFill>
                  <a:schemeClr val="bg1"/>
                </a:solidFill>
              </a:rPr>
              <a:t>ARTEFATOS DE PROJETO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60D2CCC5-979D-46AC-9B8F-2F165B94D8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77508" y="633046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F3C6AC78-8653-493D-AEE4-22F0E6A796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6F83A0CF-F4DE-4B45-BCC2-0D9D1BBB07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0808" y="316266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D1848F5A-7202-4D54-8483-5614D66D1B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22659" y="120088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72FE4D0-E8E1-404A-BEEE-C738078B04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6484" y="95629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BB1D7AF9-5309-49C1-82FA-86BD451288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70B93B3-C6DB-46D9-9402-9702148EA4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716" t="21077" r="36611" b="51795"/>
          <a:stretch/>
        </p:blipFill>
        <p:spPr>
          <a:xfrm>
            <a:off x="5352631" y="1768720"/>
            <a:ext cx="5391438" cy="3204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3213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760305A0-0C4B-415D-BC44-C74BB2011712}"/>
              </a:ext>
            </a:extLst>
          </p:cNvPr>
          <p:cNvSpPr/>
          <p:nvPr/>
        </p:nvSpPr>
        <p:spPr>
          <a:xfrm>
            <a:off x="0" y="0"/>
            <a:ext cx="408829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Título 4">
            <a:extLst>
              <a:ext uri="{FF2B5EF4-FFF2-40B4-BE49-F238E27FC236}">
                <a16:creationId xmlns:a16="http://schemas.microsoft.com/office/drawing/2014/main" id="{4699DB32-D821-4500-87D1-7567A05380F0}"/>
              </a:ext>
            </a:extLst>
          </p:cNvPr>
          <p:cNvSpPr txBox="1">
            <a:spLocks/>
          </p:cNvSpPr>
          <p:nvPr/>
        </p:nvSpPr>
        <p:spPr>
          <a:xfrm>
            <a:off x="254911" y="2989645"/>
            <a:ext cx="3578470" cy="795571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2400" dirty="0">
                <a:solidFill>
                  <a:schemeClr val="bg1"/>
                </a:solidFill>
              </a:rPr>
              <a:t>ARTEFATOS DE PROJETO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60D2CCC5-979D-46AC-9B8F-2F165B94D8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77508" y="633046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F3C6AC78-8653-493D-AEE4-22F0E6A796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6F83A0CF-F4DE-4B45-BCC2-0D9D1BBB07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0808" y="316266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D1848F5A-7202-4D54-8483-5614D66D1B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22659" y="120088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72FE4D0-E8E1-404A-BEEE-C738078B04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6484" y="95629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BB1D7AF9-5309-49C1-82FA-86BD451288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06A71A32-68C0-46A0-8202-B76D4D7640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846" t="18462" r="28317" b="12564"/>
          <a:stretch/>
        </p:blipFill>
        <p:spPr>
          <a:xfrm>
            <a:off x="4422597" y="195919"/>
            <a:ext cx="7139221" cy="6466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8876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760305A0-0C4B-415D-BC44-C74BB2011712}"/>
              </a:ext>
            </a:extLst>
          </p:cNvPr>
          <p:cNvSpPr/>
          <p:nvPr/>
        </p:nvSpPr>
        <p:spPr>
          <a:xfrm>
            <a:off x="0" y="0"/>
            <a:ext cx="408829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6F6AE2A9-8A97-4B5C-990A-02326CDC50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14445" y="3031212"/>
            <a:ext cx="3763110" cy="795571"/>
          </a:xfrm>
        </p:spPr>
        <p:txBody>
          <a:bodyPr>
            <a:normAutofit/>
          </a:bodyPr>
          <a:lstStyle/>
          <a:p>
            <a:r>
              <a:rPr lang="pt-BR" sz="2800" dirty="0">
                <a:solidFill>
                  <a:schemeClr val="tx1"/>
                </a:solidFill>
              </a:rPr>
              <a:t>SUPORTE AO SISTEMA</a:t>
            </a:r>
          </a:p>
        </p:txBody>
      </p:sp>
      <p:sp>
        <p:nvSpPr>
          <p:cNvPr id="13" name="Título 4">
            <a:extLst>
              <a:ext uri="{FF2B5EF4-FFF2-40B4-BE49-F238E27FC236}">
                <a16:creationId xmlns:a16="http://schemas.microsoft.com/office/drawing/2014/main" id="{4699DB32-D821-4500-87D1-7567A05380F0}"/>
              </a:ext>
            </a:extLst>
          </p:cNvPr>
          <p:cNvSpPr txBox="1">
            <a:spLocks/>
          </p:cNvSpPr>
          <p:nvPr/>
        </p:nvSpPr>
        <p:spPr>
          <a:xfrm>
            <a:off x="162591" y="3031211"/>
            <a:ext cx="3763109" cy="795571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2800" dirty="0">
                <a:solidFill>
                  <a:schemeClr val="bg1"/>
                </a:solidFill>
              </a:rPr>
              <a:t>SUPORTE AO SISTEMA</a:t>
            </a:r>
          </a:p>
        </p:txBody>
      </p:sp>
    </p:spTree>
    <p:extLst>
      <p:ext uri="{BB962C8B-B14F-4D97-AF65-F5344CB8AC3E}">
        <p14:creationId xmlns:p14="http://schemas.microsoft.com/office/powerpoint/2010/main" val="1488392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path" presetSubtype="0" accel="50000" decel="50000" fill="hold" grpId="1" nodeType="after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0 0 L -0.33216 -0.00208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615" y="-116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2" presetClass="entr" presetSubtype="8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45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5" grpId="0"/>
      <p:bldP spid="5" grpId="1"/>
      <p:bldP spid="13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760305A0-0C4B-415D-BC44-C74BB2011712}"/>
              </a:ext>
            </a:extLst>
          </p:cNvPr>
          <p:cNvSpPr/>
          <p:nvPr/>
        </p:nvSpPr>
        <p:spPr>
          <a:xfrm>
            <a:off x="0" y="0"/>
            <a:ext cx="408829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Título 4">
            <a:extLst>
              <a:ext uri="{FF2B5EF4-FFF2-40B4-BE49-F238E27FC236}">
                <a16:creationId xmlns:a16="http://schemas.microsoft.com/office/drawing/2014/main" id="{4699DB32-D821-4500-87D1-7567A05380F0}"/>
              </a:ext>
            </a:extLst>
          </p:cNvPr>
          <p:cNvSpPr txBox="1">
            <a:spLocks/>
          </p:cNvSpPr>
          <p:nvPr/>
        </p:nvSpPr>
        <p:spPr>
          <a:xfrm>
            <a:off x="162591" y="3031211"/>
            <a:ext cx="3763109" cy="795571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2800" dirty="0">
                <a:solidFill>
                  <a:schemeClr val="bg1"/>
                </a:solidFill>
              </a:rPr>
              <a:t>SUPORTE AO SISTEMA</a:t>
            </a:r>
          </a:p>
        </p:txBody>
      </p:sp>
      <p:graphicFrame>
        <p:nvGraphicFramePr>
          <p:cNvPr id="4" name="Tabela 3">
            <a:extLst>
              <a:ext uri="{FF2B5EF4-FFF2-40B4-BE49-F238E27FC236}">
                <a16:creationId xmlns:a16="http://schemas.microsoft.com/office/drawing/2014/main" id="{E375E22D-C011-415F-BFE7-82BB9059B5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3279741"/>
              </p:ext>
            </p:extLst>
          </p:nvPr>
        </p:nvGraphicFramePr>
        <p:xfrm>
          <a:off x="4088291" y="1371594"/>
          <a:ext cx="8103708" cy="41148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7625">
                  <a:extLst>
                    <a:ext uri="{9D8B030D-6E8A-4147-A177-3AD203B41FA5}">
                      <a16:colId xmlns:a16="http://schemas.microsoft.com/office/drawing/2014/main" val="3646273128"/>
                    </a:ext>
                  </a:extLst>
                </a:gridCol>
                <a:gridCol w="1459523">
                  <a:extLst>
                    <a:ext uri="{9D8B030D-6E8A-4147-A177-3AD203B41FA5}">
                      <a16:colId xmlns:a16="http://schemas.microsoft.com/office/drawing/2014/main" val="3572487308"/>
                    </a:ext>
                  </a:extLst>
                </a:gridCol>
                <a:gridCol w="1301262">
                  <a:extLst>
                    <a:ext uri="{9D8B030D-6E8A-4147-A177-3AD203B41FA5}">
                      <a16:colId xmlns:a16="http://schemas.microsoft.com/office/drawing/2014/main" val="3157655261"/>
                    </a:ext>
                  </a:extLst>
                </a:gridCol>
                <a:gridCol w="1354015">
                  <a:extLst>
                    <a:ext uri="{9D8B030D-6E8A-4147-A177-3AD203B41FA5}">
                      <a16:colId xmlns:a16="http://schemas.microsoft.com/office/drawing/2014/main" val="4151295097"/>
                    </a:ext>
                  </a:extLst>
                </a:gridCol>
                <a:gridCol w="1301262">
                  <a:extLst>
                    <a:ext uri="{9D8B030D-6E8A-4147-A177-3AD203B41FA5}">
                      <a16:colId xmlns:a16="http://schemas.microsoft.com/office/drawing/2014/main" val="3594541852"/>
                    </a:ext>
                  </a:extLst>
                </a:gridCol>
                <a:gridCol w="1650021">
                  <a:extLst>
                    <a:ext uri="{9D8B030D-6E8A-4147-A177-3AD203B41FA5}">
                      <a16:colId xmlns:a16="http://schemas.microsoft.com/office/drawing/2014/main" val="653914360"/>
                    </a:ext>
                  </a:extLst>
                </a:gridCol>
              </a:tblGrid>
              <a:tr h="562708">
                <a:tc>
                  <a:txBody>
                    <a:bodyPr/>
                    <a:lstStyle/>
                    <a:p>
                      <a:pPr algn="ctr"/>
                      <a:endParaRPr lang="pt-BR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800" dirty="0"/>
                        <a:t>CLIENTE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800" dirty="0"/>
                        <a:t>CLIENTE REMOTO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800" dirty="0"/>
                        <a:t>SERVIDOR DE APP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800" dirty="0"/>
                        <a:t>SERVIDOR DE BD LOCAL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800" dirty="0"/>
                        <a:t>SERVIDOR DE BD ONLINE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31675375"/>
                  </a:ext>
                </a:extLst>
              </a:tr>
              <a:tr h="465992">
                <a:tc>
                  <a:txBody>
                    <a:bodyPr/>
                    <a:lstStyle/>
                    <a:p>
                      <a:pPr algn="ctr"/>
                      <a:r>
                        <a:rPr lang="pt-BR" sz="800" dirty="0"/>
                        <a:t>SISTEMA OPERACIONAL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800" dirty="0"/>
                        <a:t>Windows 7 Home 64 bits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800" dirty="0"/>
                        <a:t>Windows 7 ~ 10 64 bits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800" dirty="0"/>
                        <a:t>Windows 7 Home </a:t>
                      </a:r>
                    </a:p>
                    <a:p>
                      <a:pPr algn="l"/>
                      <a:r>
                        <a:rPr lang="pt-BR" sz="800" dirty="0"/>
                        <a:t>64 bits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800" dirty="0"/>
                        <a:t>Windows 7 Home </a:t>
                      </a:r>
                    </a:p>
                    <a:p>
                      <a:pPr algn="l"/>
                      <a:r>
                        <a:rPr lang="pt-BR" sz="800" dirty="0"/>
                        <a:t>64 bits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800" dirty="0"/>
                        <a:t>Linux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7497259"/>
                  </a:ext>
                </a:extLst>
              </a:tr>
              <a:tr h="1160589">
                <a:tc>
                  <a:txBody>
                    <a:bodyPr/>
                    <a:lstStyle/>
                    <a:p>
                      <a:pPr algn="ctr"/>
                      <a:r>
                        <a:rPr lang="pt-BR" sz="800" dirty="0"/>
                        <a:t>SOFTWARE ESPECIAL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800" dirty="0"/>
                        <a:t>SQL Workbench</a:t>
                      </a:r>
                      <a:br>
                        <a:rPr lang="pt-BR" sz="800" dirty="0"/>
                      </a:br>
                      <a:r>
                        <a:rPr lang="pt-BR" sz="800" dirty="0"/>
                        <a:t>Apache</a:t>
                      </a:r>
                      <a:br>
                        <a:rPr lang="pt-BR" sz="800" dirty="0"/>
                      </a:br>
                      <a:r>
                        <a:rPr lang="pt-BR" sz="800" dirty="0"/>
                        <a:t>Firefox</a:t>
                      </a:r>
                      <a:br>
                        <a:rPr lang="pt-BR" sz="800" dirty="0"/>
                      </a:br>
                      <a:r>
                        <a:rPr lang="pt-BR" sz="800" dirty="0"/>
                        <a:t>Chrome</a:t>
                      </a:r>
                      <a:br>
                        <a:rPr lang="pt-BR" sz="800" dirty="0"/>
                      </a:br>
                      <a:r>
                        <a:rPr lang="pt-BR" sz="800" dirty="0"/>
                        <a:t>Drivers impressora térmica/convencional</a:t>
                      </a:r>
                    </a:p>
                    <a:p>
                      <a:pPr algn="l"/>
                      <a:r>
                        <a:rPr lang="pt-BR" sz="800" dirty="0"/>
                        <a:t>Suporte a PHP</a:t>
                      </a:r>
                    </a:p>
                    <a:p>
                      <a:pPr algn="l"/>
                      <a:r>
                        <a:rPr lang="pt-BR" sz="800" dirty="0"/>
                        <a:t>Suporte a </a:t>
                      </a:r>
                      <a:r>
                        <a:rPr lang="pt-BR" sz="800" dirty="0" err="1"/>
                        <a:t>mySQL</a:t>
                      </a:r>
                      <a:endParaRPr lang="pt-BR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800" dirty="0"/>
                        <a:t>Firefox</a:t>
                      </a:r>
                    </a:p>
                    <a:p>
                      <a:pPr algn="l"/>
                      <a:r>
                        <a:rPr lang="pt-BR" sz="800" dirty="0"/>
                        <a:t>Chrome</a:t>
                      </a:r>
                    </a:p>
                    <a:p>
                      <a:pPr algn="l"/>
                      <a:r>
                        <a:rPr lang="pt-BR" sz="800" dirty="0"/>
                        <a:t>Apache</a:t>
                      </a:r>
                    </a:p>
                    <a:p>
                      <a:pPr algn="l"/>
                      <a:r>
                        <a:rPr lang="pt-BR" sz="800" dirty="0"/>
                        <a:t>Suporte a PHP</a:t>
                      </a:r>
                    </a:p>
                    <a:p>
                      <a:pPr algn="l"/>
                      <a:r>
                        <a:rPr lang="pt-BR" sz="800" dirty="0"/>
                        <a:t>Suporte a </a:t>
                      </a:r>
                      <a:r>
                        <a:rPr lang="pt-BR" sz="800" dirty="0" err="1"/>
                        <a:t>mySQL</a:t>
                      </a:r>
                      <a:endParaRPr lang="pt-BR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800" dirty="0"/>
                        <a:t>SQL Workbench</a:t>
                      </a:r>
                    </a:p>
                    <a:p>
                      <a:pPr algn="l"/>
                      <a:r>
                        <a:rPr lang="pt-BR" sz="800" dirty="0"/>
                        <a:t>Apache</a:t>
                      </a:r>
                    </a:p>
                    <a:p>
                      <a:pPr algn="l"/>
                      <a:r>
                        <a:rPr lang="pt-BR" sz="800" dirty="0"/>
                        <a:t>Firefox</a:t>
                      </a:r>
                    </a:p>
                    <a:p>
                      <a:pPr algn="l"/>
                      <a:r>
                        <a:rPr lang="pt-BR" sz="800" dirty="0"/>
                        <a:t>Chrome</a:t>
                      </a:r>
                    </a:p>
                    <a:p>
                      <a:pPr algn="l"/>
                      <a:r>
                        <a:rPr lang="pt-BR" sz="800" dirty="0"/>
                        <a:t>Drivers impressora térmica/convencional</a:t>
                      </a:r>
                    </a:p>
                    <a:p>
                      <a:pPr algn="l"/>
                      <a:r>
                        <a:rPr lang="pt-BR" sz="800" dirty="0"/>
                        <a:t>Suporte a PHP</a:t>
                      </a:r>
                    </a:p>
                    <a:p>
                      <a:pPr algn="l"/>
                      <a:r>
                        <a:rPr lang="pt-BR" sz="800" dirty="0"/>
                        <a:t>Suporte a </a:t>
                      </a:r>
                      <a:r>
                        <a:rPr lang="pt-BR" sz="800" dirty="0" err="1"/>
                        <a:t>mySQL</a:t>
                      </a:r>
                      <a:endParaRPr lang="pt-BR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800" dirty="0"/>
                        <a:t>SQL Workbench</a:t>
                      </a:r>
                    </a:p>
                    <a:p>
                      <a:pPr algn="l"/>
                      <a:r>
                        <a:rPr lang="pt-BR" sz="800" dirty="0"/>
                        <a:t>Apache</a:t>
                      </a:r>
                    </a:p>
                    <a:p>
                      <a:pPr algn="l"/>
                      <a:r>
                        <a:rPr lang="pt-BR" sz="800" dirty="0"/>
                        <a:t>Firefox</a:t>
                      </a:r>
                    </a:p>
                    <a:p>
                      <a:pPr algn="l"/>
                      <a:r>
                        <a:rPr lang="pt-BR" sz="800" dirty="0"/>
                        <a:t>Chrome</a:t>
                      </a:r>
                    </a:p>
                    <a:p>
                      <a:pPr algn="l"/>
                      <a:r>
                        <a:rPr lang="pt-BR" sz="800" dirty="0"/>
                        <a:t>Drivers impressora térmica/convencional</a:t>
                      </a:r>
                    </a:p>
                    <a:p>
                      <a:pPr algn="l"/>
                      <a:r>
                        <a:rPr lang="pt-BR" sz="800" dirty="0"/>
                        <a:t>Suporte a PHP</a:t>
                      </a:r>
                    </a:p>
                    <a:p>
                      <a:pPr algn="l"/>
                      <a:r>
                        <a:rPr lang="pt-BR" sz="800" dirty="0"/>
                        <a:t>Suporte a </a:t>
                      </a:r>
                      <a:r>
                        <a:rPr lang="pt-BR" sz="800" dirty="0" err="1"/>
                        <a:t>mySQL</a:t>
                      </a:r>
                      <a:endParaRPr lang="pt-BR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800" dirty="0"/>
                        <a:t>Suporte a </a:t>
                      </a:r>
                      <a:r>
                        <a:rPr lang="pt-BR" sz="800" dirty="0" err="1"/>
                        <a:t>mySQL</a:t>
                      </a:r>
                      <a:endParaRPr lang="pt-BR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3861062"/>
                  </a:ext>
                </a:extLst>
              </a:tr>
              <a:tr h="1371600">
                <a:tc>
                  <a:txBody>
                    <a:bodyPr/>
                    <a:lstStyle/>
                    <a:p>
                      <a:pPr algn="ctr"/>
                      <a:r>
                        <a:rPr lang="pt-BR" sz="800" dirty="0"/>
                        <a:t>HARDWARE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pt-BR" sz="800" b="0" i="0" dirty="0">
                          <a:solidFill>
                            <a:srgbClr val="000000"/>
                          </a:solidFill>
                          <a:effectLst/>
                          <a:latin typeface="BookmanOldStyle"/>
                        </a:rPr>
                        <a:t>Processador Intel </a:t>
                      </a:r>
                    </a:p>
                    <a:p>
                      <a:pPr marL="0" indent="0">
                        <a:buFontTx/>
                        <a:buNone/>
                      </a:pPr>
                      <a:r>
                        <a:rPr lang="pt-BR" sz="800" b="0" i="0" dirty="0">
                          <a:solidFill>
                            <a:srgbClr val="000000"/>
                          </a:solidFill>
                          <a:effectLst/>
                          <a:latin typeface="BookmanOldStyle"/>
                        </a:rPr>
                        <a:t>Core 2 Duo 2.0Ghz (+)</a:t>
                      </a:r>
                      <a:br>
                        <a:rPr lang="pt-BR" sz="800" b="0" i="0" dirty="0">
                          <a:solidFill>
                            <a:srgbClr val="000000"/>
                          </a:solidFill>
                          <a:effectLst/>
                          <a:latin typeface="BookmanOldStyle"/>
                        </a:rPr>
                      </a:br>
                      <a:r>
                        <a:rPr lang="pt-BR" sz="800" b="0" i="0" dirty="0">
                          <a:solidFill>
                            <a:srgbClr val="000000"/>
                          </a:solidFill>
                          <a:effectLst/>
                          <a:latin typeface="BookmanOldStyle"/>
                        </a:rPr>
                        <a:t>4 GB Memória RAM DDR2 667Mhz (+)</a:t>
                      </a:r>
                      <a:br>
                        <a:rPr lang="pt-BR" sz="800" b="0" i="0" dirty="0">
                          <a:solidFill>
                            <a:srgbClr val="000000"/>
                          </a:solidFill>
                          <a:effectLst/>
                          <a:latin typeface="BookmanOldStyle"/>
                        </a:rPr>
                      </a:br>
                      <a:r>
                        <a:rPr lang="pt-BR" sz="800" b="0" i="0" dirty="0">
                          <a:solidFill>
                            <a:srgbClr val="000000"/>
                          </a:solidFill>
                          <a:effectLst/>
                          <a:latin typeface="BookmanOldStyle"/>
                        </a:rPr>
                        <a:t>Disco Rígido de 500GB (+)</a:t>
                      </a:r>
                      <a:br>
                        <a:rPr lang="pt-BR" sz="800" b="0" i="0" dirty="0">
                          <a:solidFill>
                            <a:srgbClr val="000000"/>
                          </a:solidFill>
                          <a:effectLst/>
                          <a:latin typeface="BookmanOldStyle"/>
                        </a:rPr>
                      </a:br>
                      <a:r>
                        <a:rPr lang="pt-BR" sz="800" b="0" i="0" dirty="0">
                          <a:solidFill>
                            <a:srgbClr val="000000"/>
                          </a:solidFill>
                          <a:effectLst/>
                          <a:latin typeface="BookmanOldStyle"/>
                        </a:rPr>
                        <a:t>Mouse, Teclado,</a:t>
                      </a:r>
                    </a:p>
                    <a:p>
                      <a:pPr marL="0" indent="0">
                        <a:buFontTx/>
                        <a:buNone/>
                      </a:pPr>
                      <a:r>
                        <a:rPr lang="pt-BR" sz="800" b="0" i="0" dirty="0">
                          <a:solidFill>
                            <a:srgbClr val="000000"/>
                          </a:solidFill>
                          <a:effectLst/>
                          <a:latin typeface="BookmanOldStyle"/>
                        </a:rPr>
                        <a:t>Monitor 800x600 (+)</a:t>
                      </a:r>
                      <a:br>
                        <a:rPr lang="pt-BR" sz="800" b="0" i="0" dirty="0">
                          <a:solidFill>
                            <a:srgbClr val="000000"/>
                          </a:solidFill>
                          <a:effectLst/>
                          <a:latin typeface="BookmanOldStyle"/>
                        </a:rPr>
                      </a:br>
                      <a:r>
                        <a:rPr lang="pt-BR" sz="800" b="0" i="0" dirty="0">
                          <a:solidFill>
                            <a:srgbClr val="000000"/>
                          </a:solidFill>
                          <a:effectLst/>
                          <a:latin typeface="BookmanOldStyle"/>
                        </a:rPr>
                        <a:t>Nobreak (Opcional)</a:t>
                      </a:r>
                      <a:br>
                        <a:rPr lang="pt-BR" sz="800" b="0" i="0" dirty="0">
                          <a:solidFill>
                            <a:srgbClr val="000000"/>
                          </a:solidFill>
                          <a:effectLst/>
                          <a:latin typeface="BookmanOldStyle"/>
                        </a:rPr>
                      </a:br>
                      <a:r>
                        <a:rPr lang="pt-BR" sz="800" b="0" i="0" dirty="0" err="1">
                          <a:solidFill>
                            <a:srgbClr val="000000"/>
                          </a:solidFill>
                          <a:effectLst/>
                          <a:latin typeface="BookmanOldStyle"/>
                        </a:rPr>
                        <a:t>Pendrive</a:t>
                      </a:r>
                      <a:r>
                        <a:rPr lang="pt-BR" sz="800" b="0" i="0" dirty="0">
                          <a:solidFill>
                            <a:srgbClr val="000000"/>
                          </a:solidFill>
                          <a:effectLst/>
                          <a:latin typeface="BookmanOldStyle"/>
                        </a:rPr>
                        <a:t> 16GB para backup diário</a:t>
                      </a:r>
                      <a:br>
                        <a:rPr lang="pt-BR" sz="800" b="0" i="0" dirty="0">
                          <a:solidFill>
                            <a:srgbClr val="000000"/>
                          </a:solidFill>
                          <a:effectLst/>
                          <a:latin typeface="BookmanOldStyle"/>
                        </a:rPr>
                      </a:br>
                      <a:r>
                        <a:rPr lang="pt-BR" sz="800" b="0" i="0" dirty="0">
                          <a:solidFill>
                            <a:srgbClr val="000000"/>
                          </a:solidFill>
                          <a:effectLst/>
                          <a:latin typeface="BookmanOldStyle"/>
                        </a:rPr>
                        <a:t>Leitor de Código de Barras</a:t>
                      </a:r>
                      <a:endParaRPr lang="pt-BR" sz="800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pt-BR" sz="800" b="0" i="0" dirty="0">
                          <a:solidFill>
                            <a:srgbClr val="000000"/>
                          </a:solidFill>
                          <a:effectLst/>
                          <a:latin typeface="BookmanOldStyle"/>
                        </a:rPr>
                        <a:t>Processador Intel </a:t>
                      </a:r>
                    </a:p>
                    <a:p>
                      <a:pPr marL="0" indent="0">
                        <a:buFontTx/>
                        <a:buNone/>
                      </a:pPr>
                      <a:r>
                        <a:rPr lang="pt-BR" sz="800" b="0" i="0" dirty="0">
                          <a:solidFill>
                            <a:srgbClr val="000000"/>
                          </a:solidFill>
                          <a:effectLst/>
                          <a:latin typeface="BookmanOldStyle"/>
                        </a:rPr>
                        <a:t>Core 2 Duo 2.0Ghz (+)</a:t>
                      </a:r>
                      <a:br>
                        <a:rPr lang="pt-BR" sz="800" b="0" i="0" dirty="0">
                          <a:solidFill>
                            <a:srgbClr val="000000"/>
                          </a:solidFill>
                          <a:effectLst/>
                          <a:latin typeface="BookmanOldStyle"/>
                        </a:rPr>
                      </a:br>
                      <a:r>
                        <a:rPr lang="pt-BR" sz="800" b="0" i="0" dirty="0">
                          <a:solidFill>
                            <a:srgbClr val="000000"/>
                          </a:solidFill>
                          <a:effectLst/>
                          <a:latin typeface="BookmanOldStyle"/>
                        </a:rPr>
                        <a:t>4 GB Memória RAM DDR2 </a:t>
                      </a:r>
                    </a:p>
                    <a:p>
                      <a:pPr marL="0" indent="0">
                        <a:buFontTx/>
                        <a:buNone/>
                      </a:pPr>
                      <a:r>
                        <a:rPr lang="pt-BR" sz="800" b="0" i="0" dirty="0">
                          <a:solidFill>
                            <a:srgbClr val="000000"/>
                          </a:solidFill>
                          <a:effectLst/>
                          <a:latin typeface="BookmanOldStyle"/>
                        </a:rPr>
                        <a:t>667Mhz (+)</a:t>
                      </a:r>
                      <a:br>
                        <a:rPr lang="pt-BR" sz="800" b="0" i="0" dirty="0">
                          <a:solidFill>
                            <a:srgbClr val="000000"/>
                          </a:solidFill>
                          <a:effectLst/>
                          <a:latin typeface="BookmanOldStyle"/>
                        </a:rPr>
                      </a:br>
                      <a:r>
                        <a:rPr lang="pt-BR" sz="800" b="0" i="0" dirty="0">
                          <a:solidFill>
                            <a:srgbClr val="000000"/>
                          </a:solidFill>
                          <a:effectLst/>
                          <a:latin typeface="BookmanOldStyle"/>
                        </a:rPr>
                        <a:t>Disco Rígido de 500GB (+)</a:t>
                      </a:r>
                      <a:br>
                        <a:rPr lang="pt-BR" sz="800" b="0" i="0" dirty="0">
                          <a:solidFill>
                            <a:srgbClr val="000000"/>
                          </a:solidFill>
                          <a:effectLst/>
                          <a:latin typeface="BookmanOldStyle"/>
                        </a:rPr>
                      </a:br>
                      <a:r>
                        <a:rPr lang="pt-BR" sz="800" b="0" i="0" dirty="0">
                          <a:solidFill>
                            <a:srgbClr val="000000"/>
                          </a:solidFill>
                          <a:effectLst/>
                          <a:latin typeface="BookmanOldStyle"/>
                        </a:rPr>
                        <a:t>Mouse, Teclado,</a:t>
                      </a:r>
                    </a:p>
                    <a:p>
                      <a:pPr marL="0" indent="0">
                        <a:buFontTx/>
                        <a:buNone/>
                      </a:pPr>
                      <a:r>
                        <a:rPr lang="pt-BR" sz="800" b="0" i="0" dirty="0">
                          <a:solidFill>
                            <a:srgbClr val="000000"/>
                          </a:solidFill>
                          <a:effectLst/>
                          <a:latin typeface="BookmanOldStyle"/>
                        </a:rPr>
                        <a:t>Monitor 800x600 (+)</a:t>
                      </a:r>
                      <a:endParaRPr lang="pt-BR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pt-BR" sz="800" b="0" i="0" dirty="0">
                          <a:solidFill>
                            <a:srgbClr val="000000"/>
                          </a:solidFill>
                          <a:effectLst/>
                          <a:latin typeface="BookmanOldStyle"/>
                        </a:rPr>
                        <a:t>Processador Intel </a:t>
                      </a:r>
                    </a:p>
                    <a:p>
                      <a:pPr marL="0" indent="0">
                        <a:buFontTx/>
                        <a:buNone/>
                      </a:pPr>
                      <a:r>
                        <a:rPr lang="pt-BR" sz="800" b="0" i="0" dirty="0">
                          <a:solidFill>
                            <a:srgbClr val="000000"/>
                          </a:solidFill>
                          <a:effectLst/>
                          <a:latin typeface="BookmanOldStyle"/>
                        </a:rPr>
                        <a:t>Core 2 Duo 2.0Ghz (+)</a:t>
                      </a:r>
                      <a:br>
                        <a:rPr lang="pt-BR" sz="800" b="0" i="0" dirty="0">
                          <a:solidFill>
                            <a:srgbClr val="000000"/>
                          </a:solidFill>
                          <a:effectLst/>
                          <a:latin typeface="BookmanOldStyle"/>
                        </a:rPr>
                      </a:br>
                      <a:r>
                        <a:rPr lang="pt-BR" sz="800" b="0" i="0" dirty="0">
                          <a:solidFill>
                            <a:srgbClr val="000000"/>
                          </a:solidFill>
                          <a:effectLst/>
                          <a:latin typeface="BookmanOldStyle"/>
                        </a:rPr>
                        <a:t>4 GB Memória RAM DDR2 </a:t>
                      </a:r>
                    </a:p>
                    <a:p>
                      <a:pPr marL="0" indent="0">
                        <a:buFontTx/>
                        <a:buNone/>
                      </a:pPr>
                      <a:r>
                        <a:rPr lang="pt-BR" sz="800" b="0" i="0" dirty="0">
                          <a:solidFill>
                            <a:srgbClr val="000000"/>
                          </a:solidFill>
                          <a:effectLst/>
                          <a:latin typeface="BookmanOldStyle"/>
                        </a:rPr>
                        <a:t>667Mhz (+)</a:t>
                      </a:r>
                      <a:br>
                        <a:rPr lang="pt-BR" sz="800" b="0" i="0" dirty="0">
                          <a:solidFill>
                            <a:srgbClr val="000000"/>
                          </a:solidFill>
                          <a:effectLst/>
                          <a:latin typeface="BookmanOldStyle"/>
                        </a:rPr>
                      </a:br>
                      <a:r>
                        <a:rPr lang="pt-BR" sz="800" b="0" i="0" dirty="0">
                          <a:solidFill>
                            <a:srgbClr val="000000"/>
                          </a:solidFill>
                          <a:effectLst/>
                          <a:latin typeface="BookmanOldStyle"/>
                        </a:rPr>
                        <a:t>Disco Rígido de 500GB (+)</a:t>
                      </a:r>
                      <a:br>
                        <a:rPr lang="pt-BR" sz="800" b="0" i="0" dirty="0">
                          <a:solidFill>
                            <a:srgbClr val="000000"/>
                          </a:solidFill>
                          <a:effectLst/>
                          <a:latin typeface="BookmanOldStyle"/>
                        </a:rPr>
                      </a:br>
                      <a:r>
                        <a:rPr lang="pt-BR" sz="800" b="0" i="0" dirty="0">
                          <a:solidFill>
                            <a:srgbClr val="000000"/>
                          </a:solidFill>
                          <a:effectLst/>
                          <a:latin typeface="BookmanOldStyle"/>
                        </a:rPr>
                        <a:t>Mouse, Teclado,</a:t>
                      </a:r>
                    </a:p>
                    <a:p>
                      <a:pPr marL="0" indent="0">
                        <a:buFontTx/>
                        <a:buNone/>
                      </a:pPr>
                      <a:r>
                        <a:rPr lang="pt-BR" sz="800" b="0" i="0" dirty="0">
                          <a:solidFill>
                            <a:srgbClr val="000000"/>
                          </a:solidFill>
                          <a:effectLst/>
                          <a:latin typeface="BookmanOldStyle"/>
                        </a:rPr>
                        <a:t>Monitor 800x600 (+)</a:t>
                      </a:r>
                      <a:br>
                        <a:rPr lang="pt-BR" sz="800" b="0" i="0" dirty="0">
                          <a:solidFill>
                            <a:srgbClr val="000000"/>
                          </a:solidFill>
                          <a:effectLst/>
                          <a:latin typeface="BookmanOldStyle"/>
                        </a:rPr>
                      </a:br>
                      <a:r>
                        <a:rPr lang="pt-BR" sz="800" b="0" i="0" dirty="0">
                          <a:solidFill>
                            <a:srgbClr val="000000"/>
                          </a:solidFill>
                          <a:effectLst/>
                          <a:latin typeface="BookmanOldStyle"/>
                        </a:rPr>
                        <a:t>Nobreak (Opcional)</a:t>
                      </a:r>
                      <a:br>
                        <a:rPr lang="pt-BR" sz="800" b="0" i="0" dirty="0">
                          <a:solidFill>
                            <a:srgbClr val="000000"/>
                          </a:solidFill>
                          <a:effectLst/>
                          <a:latin typeface="BookmanOldStyle"/>
                        </a:rPr>
                      </a:br>
                      <a:r>
                        <a:rPr lang="pt-BR" sz="800" b="0" i="0" dirty="0" err="1">
                          <a:solidFill>
                            <a:srgbClr val="000000"/>
                          </a:solidFill>
                          <a:effectLst/>
                          <a:latin typeface="BookmanOldStyle"/>
                        </a:rPr>
                        <a:t>Pendrive</a:t>
                      </a:r>
                      <a:r>
                        <a:rPr lang="pt-BR" sz="800" b="0" i="0" dirty="0">
                          <a:solidFill>
                            <a:srgbClr val="000000"/>
                          </a:solidFill>
                          <a:effectLst/>
                          <a:latin typeface="BookmanOldStyle"/>
                        </a:rPr>
                        <a:t> 16GB para </a:t>
                      </a:r>
                    </a:p>
                    <a:p>
                      <a:pPr marL="0" indent="0">
                        <a:buFontTx/>
                        <a:buNone/>
                      </a:pPr>
                      <a:r>
                        <a:rPr lang="pt-BR" sz="800" b="0" i="0" dirty="0">
                          <a:solidFill>
                            <a:srgbClr val="000000"/>
                          </a:solidFill>
                          <a:effectLst/>
                          <a:latin typeface="BookmanOldStyle"/>
                        </a:rPr>
                        <a:t>Backup diário</a:t>
                      </a:r>
                      <a:endParaRPr lang="pt-BR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pt-BR" sz="800" b="0" i="0" dirty="0">
                          <a:solidFill>
                            <a:srgbClr val="000000"/>
                          </a:solidFill>
                          <a:effectLst/>
                          <a:latin typeface="BookmanOldStyle"/>
                        </a:rPr>
                        <a:t>Processador Intel </a:t>
                      </a:r>
                    </a:p>
                    <a:p>
                      <a:pPr marL="0" indent="0">
                        <a:buFontTx/>
                        <a:buNone/>
                      </a:pPr>
                      <a:r>
                        <a:rPr lang="pt-BR" sz="800" b="0" i="0" dirty="0">
                          <a:solidFill>
                            <a:srgbClr val="000000"/>
                          </a:solidFill>
                          <a:effectLst/>
                          <a:latin typeface="BookmanOldStyle"/>
                        </a:rPr>
                        <a:t>Core 2 Duo 2.0Ghz (+)</a:t>
                      </a:r>
                      <a:br>
                        <a:rPr lang="pt-BR" sz="800" b="0" i="0" dirty="0">
                          <a:solidFill>
                            <a:srgbClr val="000000"/>
                          </a:solidFill>
                          <a:effectLst/>
                          <a:latin typeface="BookmanOldStyle"/>
                        </a:rPr>
                      </a:br>
                      <a:r>
                        <a:rPr lang="pt-BR" sz="800" b="0" i="0" dirty="0">
                          <a:solidFill>
                            <a:srgbClr val="000000"/>
                          </a:solidFill>
                          <a:effectLst/>
                          <a:latin typeface="BookmanOldStyle"/>
                        </a:rPr>
                        <a:t>4 GB Memória RAM DDR2 </a:t>
                      </a:r>
                    </a:p>
                    <a:p>
                      <a:pPr marL="0" indent="0">
                        <a:buFontTx/>
                        <a:buNone/>
                      </a:pPr>
                      <a:r>
                        <a:rPr lang="pt-BR" sz="800" b="0" i="0" dirty="0">
                          <a:solidFill>
                            <a:srgbClr val="000000"/>
                          </a:solidFill>
                          <a:effectLst/>
                          <a:latin typeface="BookmanOldStyle"/>
                        </a:rPr>
                        <a:t>667Mhz (+)</a:t>
                      </a:r>
                      <a:br>
                        <a:rPr lang="pt-BR" sz="800" b="0" i="0" dirty="0">
                          <a:solidFill>
                            <a:srgbClr val="000000"/>
                          </a:solidFill>
                          <a:effectLst/>
                          <a:latin typeface="BookmanOldStyle"/>
                        </a:rPr>
                      </a:br>
                      <a:r>
                        <a:rPr lang="pt-BR" sz="800" b="0" i="0" dirty="0">
                          <a:solidFill>
                            <a:srgbClr val="000000"/>
                          </a:solidFill>
                          <a:effectLst/>
                          <a:latin typeface="BookmanOldStyle"/>
                        </a:rPr>
                        <a:t>Disco Rígido de 500GB (+)</a:t>
                      </a:r>
                      <a:br>
                        <a:rPr lang="pt-BR" sz="800" b="0" i="0" dirty="0">
                          <a:solidFill>
                            <a:srgbClr val="000000"/>
                          </a:solidFill>
                          <a:effectLst/>
                          <a:latin typeface="BookmanOldStyle"/>
                        </a:rPr>
                      </a:br>
                      <a:r>
                        <a:rPr lang="pt-BR" sz="800" b="0" i="0" dirty="0">
                          <a:solidFill>
                            <a:srgbClr val="000000"/>
                          </a:solidFill>
                          <a:effectLst/>
                          <a:latin typeface="BookmanOldStyle"/>
                        </a:rPr>
                        <a:t>Mouse, Teclado,</a:t>
                      </a:r>
                    </a:p>
                    <a:p>
                      <a:pPr marL="0" indent="0">
                        <a:buFontTx/>
                        <a:buNone/>
                      </a:pPr>
                      <a:r>
                        <a:rPr lang="pt-BR" sz="800" b="0" i="0" dirty="0">
                          <a:solidFill>
                            <a:srgbClr val="000000"/>
                          </a:solidFill>
                          <a:effectLst/>
                          <a:latin typeface="BookmanOldStyle"/>
                        </a:rPr>
                        <a:t>Monitor 800x600 (+)</a:t>
                      </a:r>
                      <a:br>
                        <a:rPr lang="pt-BR" sz="800" b="0" i="0" dirty="0">
                          <a:solidFill>
                            <a:srgbClr val="000000"/>
                          </a:solidFill>
                          <a:effectLst/>
                          <a:latin typeface="BookmanOldStyle"/>
                        </a:rPr>
                      </a:br>
                      <a:r>
                        <a:rPr lang="pt-BR" sz="800" b="0" i="0" dirty="0">
                          <a:solidFill>
                            <a:srgbClr val="000000"/>
                          </a:solidFill>
                          <a:effectLst/>
                          <a:latin typeface="BookmanOldStyle"/>
                        </a:rPr>
                        <a:t>Nobreak (Opcional)</a:t>
                      </a:r>
                      <a:br>
                        <a:rPr lang="pt-BR" sz="800" b="0" i="0" dirty="0">
                          <a:solidFill>
                            <a:srgbClr val="000000"/>
                          </a:solidFill>
                          <a:effectLst/>
                          <a:latin typeface="BookmanOldStyle"/>
                        </a:rPr>
                      </a:br>
                      <a:r>
                        <a:rPr lang="pt-BR" sz="800" b="0" i="0" dirty="0" err="1">
                          <a:solidFill>
                            <a:srgbClr val="000000"/>
                          </a:solidFill>
                          <a:effectLst/>
                          <a:latin typeface="BookmanOldStyle"/>
                        </a:rPr>
                        <a:t>Pendrive</a:t>
                      </a:r>
                      <a:r>
                        <a:rPr lang="pt-BR" sz="800" b="0" i="0" dirty="0">
                          <a:solidFill>
                            <a:srgbClr val="000000"/>
                          </a:solidFill>
                          <a:effectLst/>
                          <a:latin typeface="BookmanOldStyle"/>
                        </a:rPr>
                        <a:t> 16GB para </a:t>
                      </a:r>
                    </a:p>
                    <a:p>
                      <a:pPr marL="0" indent="0">
                        <a:buFontTx/>
                        <a:buNone/>
                      </a:pPr>
                      <a:r>
                        <a:rPr lang="pt-BR" sz="800" b="0" i="0" dirty="0">
                          <a:solidFill>
                            <a:srgbClr val="000000"/>
                          </a:solidFill>
                          <a:effectLst/>
                          <a:latin typeface="BookmanOldStyle"/>
                        </a:rPr>
                        <a:t>backup diário</a:t>
                      </a:r>
                      <a:br>
                        <a:rPr lang="pt-BR" sz="800" b="0" i="0" dirty="0">
                          <a:solidFill>
                            <a:srgbClr val="000000"/>
                          </a:solidFill>
                          <a:effectLst/>
                          <a:latin typeface="BookmanOldStyle"/>
                        </a:rPr>
                      </a:br>
                      <a:r>
                        <a:rPr lang="pt-BR" sz="800" b="0" i="0" dirty="0">
                          <a:solidFill>
                            <a:srgbClr val="000000"/>
                          </a:solidFill>
                          <a:effectLst/>
                          <a:latin typeface="BookmanOldStyle"/>
                        </a:rPr>
                        <a:t>Leitor de Código de Barras</a:t>
                      </a:r>
                      <a:endParaRPr lang="pt-BR" sz="800" dirty="0">
                        <a:effectLst/>
                      </a:endParaRPr>
                    </a:p>
                    <a:p>
                      <a:pPr algn="l"/>
                      <a:endParaRPr lang="pt-BR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pt-BR" sz="800" b="0" i="0" dirty="0">
                          <a:solidFill>
                            <a:srgbClr val="000000"/>
                          </a:solidFill>
                          <a:effectLst/>
                          <a:latin typeface="BookmanOldStyle"/>
                        </a:rPr>
                        <a:t>Processador Intel </a:t>
                      </a:r>
                    </a:p>
                    <a:p>
                      <a:pPr marL="0" indent="0">
                        <a:buFontTx/>
                        <a:buNone/>
                      </a:pPr>
                      <a:r>
                        <a:rPr lang="pt-BR" sz="800" b="0" i="0" dirty="0">
                          <a:solidFill>
                            <a:srgbClr val="000000"/>
                          </a:solidFill>
                          <a:effectLst/>
                          <a:latin typeface="BookmanOldStyle"/>
                        </a:rPr>
                        <a:t>Core 2 Duo 2.0Ghz (+)</a:t>
                      </a:r>
                      <a:br>
                        <a:rPr lang="pt-BR" sz="800" b="0" i="0" dirty="0">
                          <a:solidFill>
                            <a:srgbClr val="000000"/>
                          </a:solidFill>
                          <a:effectLst/>
                          <a:latin typeface="BookmanOldStyle"/>
                        </a:rPr>
                      </a:br>
                      <a:r>
                        <a:rPr lang="pt-BR" sz="800" b="0" i="0" dirty="0">
                          <a:solidFill>
                            <a:srgbClr val="000000"/>
                          </a:solidFill>
                          <a:effectLst/>
                          <a:latin typeface="BookmanOldStyle"/>
                        </a:rPr>
                        <a:t>4 GB Memória RAM DDR2 </a:t>
                      </a:r>
                    </a:p>
                    <a:p>
                      <a:pPr marL="0" indent="0">
                        <a:buFontTx/>
                        <a:buNone/>
                      </a:pPr>
                      <a:r>
                        <a:rPr lang="pt-BR" sz="800" b="0" i="0" dirty="0">
                          <a:solidFill>
                            <a:srgbClr val="000000"/>
                          </a:solidFill>
                          <a:effectLst/>
                          <a:latin typeface="BookmanOldStyle"/>
                        </a:rPr>
                        <a:t>667Mhz (+)</a:t>
                      </a:r>
                      <a:br>
                        <a:rPr lang="pt-BR" sz="800" b="0" i="0" dirty="0">
                          <a:solidFill>
                            <a:srgbClr val="000000"/>
                          </a:solidFill>
                          <a:effectLst/>
                          <a:latin typeface="BookmanOldStyle"/>
                        </a:rPr>
                      </a:br>
                      <a:r>
                        <a:rPr lang="pt-BR" sz="800" b="0" i="0" dirty="0">
                          <a:solidFill>
                            <a:srgbClr val="000000"/>
                          </a:solidFill>
                          <a:effectLst/>
                          <a:latin typeface="BookmanOldStyle"/>
                        </a:rPr>
                        <a:t>Disco Rígido de 500GB (+)</a:t>
                      </a:r>
                      <a:endParaRPr lang="pt-BR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9403359"/>
                  </a:ext>
                </a:extLst>
              </a:tr>
              <a:tr h="371035">
                <a:tc>
                  <a:txBody>
                    <a:bodyPr/>
                    <a:lstStyle/>
                    <a:p>
                      <a:pPr algn="ctr"/>
                      <a:r>
                        <a:rPr lang="pt-BR" sz="800" dirty="0"/>
                        <a:t>REDE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800" dirty="0"/>
                        <a:t>Banda larga 10Mb/s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800" dirty="0"/>
                        <a:t>Banda larga 1Mb/s ou </a:t>
                      </a:r>
                    </a:p>
                    <a:p>
                      <a:pPr algn="l"/>
                      <a:r>
                        <a:rPr lang="pt-BR" sz="800" dirty="0"/>
                        <a:t>Conexão 3G/4G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800" dirty="0"/>
                        <a:t>Banda larga 10Mb/s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800" dirty="0"/>
                        <a:t>Banda larga 10Mb/s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800" dirty="0"/>
                        <a:t>Taxa de transferência </a:t>
                      </a:r>
                    </a:p>
                    <a:p>
                      <a:pPr algn="l"/>
                      <a:r>
                        <a:rPr lang="pt-BR" sz="800" dirty="0"/>
                        <a:t>ilimitada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65568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29492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760305A0-0C4B-415D-BC44-C74BB2011712}"/>
              </a:ext>
            </a:extLst>
          </p:cNvPr>
          <p:cNvSpPr/>
          <p:nvPr/>
        </p:nvSpPr>
        <p:spPr>
          <a:xfrm>
            <a:off x="0" y="0"/>
            <a:ext cx="408829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Título 4">
            <a:extLst>
              <a:ext uri="{FF2B5EF4-FFF2-40B4-BE49-F238E27FC236}">
                <a16:creationId xmlns:a16="http://schemas.microsoft.com/office/drawing/2014/main" id="{4699DB32-D821-4500-87D1-7567A05380F0}"/>
              </a:ext>
            </a:extLst>
          </p:cNvPr>
          <p:cNvSpPr txBox="1">
            <a:spLocks/>
          </p:cNvSpPr>
          <p:nvPr/>
        </p:nvSpPr>
        <p:spPr>
          <a:xfrm>
            <a:off x="162591" y="3031211"/>
            <a:ext cx="3763109" cy="795571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2800" dirty="0">
                <a:solidFill>
                  <a:schemeClr val="bg1"/>
                </a:solidFill>
              </a:rPr>
              <a:t>SUPORTE AO SISTEMA</a:t>
            </a:r>
          </a:p>
        </p:txBody>
      </p:sp>
      <p:graphicFrame>
        <p:nvGraphicFramePr>
          <p:cNvPr id="2" name="Tabela 1">
            <a:extLst>
              <a:ext uri="{FF2B5EF4-FFF2-40B4-BE49-F238E27FC236}">
                <a16:creationId xmlns:a16="http://schemas.microsoft.com/office/drawing/2014/main" id="{CEEFF452-32B3-46EE-A2DB-F958F4BD2A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0468629"/>
              </p:ext>
            </p:extLst>
          </p:nvPr>
        </p:nvGraphicFramePr>
        <p:xfrm>
          <a:off x="4088291" y="2462802"/>
          <a:ext cx="8103708" cy="2727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5927">
                  <a:extLst>
                    <a:ext uri="{9D8B030D-6E8A-4147-A177-3AD203B41FA5}">
                      <a16:colId xmlns:a16="http://schemas.microsoft.com/office/drawing/2014/main" val="2635537165"/>
                    </a:ext>
                  </a:extLst>
                </a:gridCol>
                <a:gridCol w="2025927">
                  <a:extLst>
                    <a:ext uri="{9D8B030D-6E8A-4147-A177-3AD203B41FA5}">
                      <a16:colId xmlns:a16="http://schemas.microsoft.com/office/drawing/2014/main" val="1798609055"/>
                    </a:ext>
                  </a:extLst>
                </a:gridCol>
                <a:gridCol w="2025927">
                  <a:extLst>
                    <a:ext uri="{9D8B030D-6E8A-4147-A177-3AD203B41FA5}">
                      <a16:colId xmlns:a16="http://schemas.microsoft.com/office/drawing/2014/main" val="1359782446"/>
                    </a:ext>
                  </a:extLst>
                </a:gridCol>
                <a:gridCol w="2025927">
                  <a:extLst>
                    <a:ext uri="{9D8B030D-6E8A-4147-A177-3AD203B41FA5}">
                      <a16:colId xmlns:a16="http://schemas.microsoft.com/office/drawing/2014/main" val="39685093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pt-BR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/>
                        <a:t>CLIENTE DESKTOP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/>
                        <a:t>CLIENTE REMOTO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/>
                        <a:t>SERVIDOR DE BANCO DE DADOS ONLINE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332335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100" dirty="0"/>
                        <a:t>SISTEMA OPERACIONAL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/>
                        <a:t>Sem custos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t-BR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t-BR" sz="11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991119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100" dirty="0"/>
                        <a:t>SOFTWARE ESPECIAL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/>
                        <a:t>Sem custos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t-BR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t-BR" sz="11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075788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100" dirty="0"/>
                        <a:t>HARDWARE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/>
                        <a:t>Computador R$ 799,00</a:t>
                      </a:r>
                    </a:p>
                    <a:p>
                      <a:pPr algn="ctr"/>
                      <a:r>
                        <a:rPr lang="pt-BR" sz="1100" dirty="0"/>
                        <a:t>Memoria RAM R$89,00</a:t>
                      </a:r>
                    </a:p>
                    <a:p>
                      <a:pPr algn="ctr"/>
                      <a:r>
                        <a:rPr lang="pt-BR" sz="1100" dirty="0"/>
                        <a:t>Monitor já adquirido</a:t>
                      </a:r>
                    </a:p>
                    <a:p>
                      <a:pPr algn="ctr"/>
                      <a:r>
                        <a:rPr lang="pt-BR" sz="1100" dirty="0"/>
                        <a:t>Teclado/Mouse já adquirido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/>
                        <a:t>Computador R$ 799,00</a:t>
                      </a:r>
                    </a:p>
                    <a:p>
                      <a:pPr algn="ctr"/>
                      <a:r>
                        <a:rPr lang="pt-BR" sz="1100" dirty="0"/>
                        <a:t>Teclado/Mouse R$ 80,00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t-BR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975427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100" dirty="0"/>
                        <a:t>REDE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/>
                        <a:t>R$ 99,99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/>
                        <a:t>R$ 35,00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t-BR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471537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100" dirty="0"/>
                        <a:t>CUSTO TOTAL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/>
                        <a:t>R$988,00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/>
                        <a:t>R$ 914,00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/>
                        <a:t>R$ 0,07/h Transação</a:t>
                      </a:r>
                    </a:p>
                    <a:p>
                      <a:pPr algn="ctr"/>
                      <a:r>
                        <a:rPr lang="pt-BR" sz="1100" dirty="0"/>
                        <a:t>R$ 0,08 GB de Backup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627273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99945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760305A0-0C4B-415D-BC44-C74BB2011712}"/>
              </a:ext>
            </a:extLst>
          </p:cNvPr>
          <p:cNvSpPr/>
          <p:nvPr/>
        </p:nvSpPr>
        <p:spPr>
          <a:xfrm>
            <a:off x="0" y="0"/>
            <a:ext cx="408829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Título 4">
            <a:extLst>
              <a:ext uri="{FF2B5EF4-FFF2-40B4-BE49-F238E27FC236}">
                <a16:creationId xmlns:a16="http://schemas.microsoft.com/office/drawing/2014/main" id="{4699DB32-D821-4500-87D1-7567A05380F0}"/>
              </a:ext>
            </a:extLst>
          </p:cNvPr>
          <p:cNvSpPr txBox="1">
            <a:spLocks/>
          </p:cNvSpPr>
          <p:nvPr/>
        </p:nvSpPr>
        <p:spPr>
          <a:xfrm>
            <a:off x="162591" y="3031211"/>
            <a:ext cx="3763109" cy="795571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2800" dirty="0">
                <a:solidFill>
                  <a:schemeClr val="bg1"/>
                </a:solidFill>
              </a:rPr>
              <a:t>SUPORTE AO SISTEMA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D773C12-2341-48C7-BF89-C0BF327DCE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199" t="26795" r="30625" b="38334"/>
          <a:stretch/>
        </p:blipFill>
        <p:spPr>
          <a:xfrm>
            <a:off x="4178011" y="1357658"/>
            <a:ext cx="7851398" cy="4142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184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99203082-3E96-4BAC-B021-51310C113E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5D0FC0A4-C006-473C-9D5A-2FDEF97D446E}"/>
              </a:ext>
            </a:extLst>
          </p:cNvPr>
          <p:cNvSpPr txBox="1"/>
          <p:nvPr/>
        </p:nvSpPr>
        <p:spPr>
          <a:xfrm>
            <a:off x="6996419" y="1996580"/>
            <a:ext cx="11063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PROJETO</a:t>
            </a:r>
          </a:p>
        </p:txBody>
      </p:sp>
    </p:spTree>
    <p:extLst>
      <p:ext uri="{BB962C8B-B14F-4D97-AF65-F5344CB8AC3E}">
        <p14:creationId xmlns:p14="http://schemas.microsoft.com/office/powerpoint/2010/main" val="31341766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2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2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760305A0-0C4B-415D-BC44-C74BB2011712}"/>
              </a:ext>
            </a:extLst>
          </p:cNvPr>
          <p:cNvSpPr/>
          <p:nvPr/>
        </p:nvSpPr>
        <p:spPr>
          <a:xfrm>
            <a:off x="0" y="0"/>
            <a:ext cx="408829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Título 4">
            <a:extLst>
              <a:ext uri="{FF2B5EF4-FFF2-40B4-BE49-F238E27FC236}">
                <a16:creationId xmlns:a16="http://schemas.microsoft.com/office/drawing/2014/main" id="{4699DB32-D821-4500-87D1-7567A05380F0}"/>
              </a:ext>
            </a:extLst>
          </p:cNvPr>
          <p:cNvSpPr txBox="1">
            <a:spLocks/>
          </p:cNvSpPr>
          <p:nvPr/>
        </p:nvSpPr>
        <p:spPr>
          <a:xfrm>
            <a:off x="162591" y="3031211"/>
            <a:ext cx="3763109" cy="795571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2800" dirty="0">
                <a:solidFill>
                  <a:schemeClr val="bg1"/>
                </a:solidFill>
              </a:rPr>
              <a:t>SUPORTE AO SISTEMA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C12232C-2B23-432A-9FB0-7AFD5773A0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7334" y="2217919"/>
            <a:ext cx="6893536" cy="2555204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5B379B9-008F-4387-86BC-6E39EB5F6470}"/>
              </a:ext>
            </a:extLst>
          </p:cNvPr>
          <p:cNvSpPr txBox="1"/>
          <p:nvPr/>
        </p:nvSpPr>
        <p:spPr>
          <a:xfrm>
            <a:off x="6805246" y="3938954"/>
            <a:ext cx="2702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Github.com/</a:t>
            </a:r>
            <a:r>
              <a:rPr lang="pt-BR" dirty="0" err="1"/>
              <a:t>softengenharia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55719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path" presetSubtype="0" accel="50000" decel="5000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2.70833E-6 -2.22222E-6 L -0.01654 0.00185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33" y="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760305A0-0C4B-415D-BC44-C74BB2011712}"/>
              </a:ext>
            </a:extLst>
          </p:cNvPr>
          <p:cNvSpPr/>
          <p:nvPr/>
        </p:nvSpPr>
        <p:spPr>
          <a:xfrm>
            <a:off x="0" y="0"/>
            <a:ext cx="408829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Título 4">
            <a:extLst>
              <a:ext uri="{FF2B5EF4-FFF2-40B4-BE49-F238E27FC236}">
                <a16:creationId xmlns:a16="http://schemas.microsoft.com/office/drawing/2014/main" id="{4699DB32-D821-4500-87D1-7567A05380F0}"/>
              </a:ext>
            </a:extLst>
          </p:cNvPr>
          <p:cNvSpPr txBox="1">
            <a:spLocks/>
          </p:cNvSpPr>
          <p:nvPr/>
        </p:nvSpPr>
        <p:spPr>
          <a:xfrm>
            <a:off x="162591" y="3031211"/>
            <a:ext cx="3763109" cy="795571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2800" dirty="0">
                <a:solidFill>
                  <a:schemeClr val="bg1"/>
                </a:solidFill>
              </a:rPr>
              <a:t>SUPORTE AO SISTEMA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5B7F4D29-2C5E-4297-9D0E-654DED87CF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1019" y="0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8109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5000">
        <p:fade/>
      </p:transition>
    </mc:Choice>
    <mc:Fallback>
      <p:transition spd="med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0 L 0.03295 0 " pathEditMode="relative" rAng="0" ptsTypes="AA">
                                      <p:cBhvr>
                                        <p:cTn id="9" dur="5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4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760305A0-0C4B-415D-BC44-C74BB2011712}"/>
              </a:ext>
            </a:extLst>
          </p:cNvPr>
          <p:cNvSpPr/>
          <p:nvPr/>
        </p:nvSpPr>
        <p:spPr>
          <a:xfrm>
            <a:off x="0" y="0"/>
            <a:ext cx="408829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Título 4">
            <a:extLst>
              <a:ext uri="{FF2B5EF4-FFF2-40B4-BE49-F238E27FC236}">
                <a16:creationId xmlns:a16="http://schemas.microsoft.com/office/drawing/2014/main" id="{4699DB32-D821-4500-87D1-7567A05380F0}"/>
              </a:ext>
            </a:extLst>
          </p:cNvPr>
          <p:cNvSpPr txBox="1">
            <a:spLocks/>
          </p:cNvSpPr>
          <p:nvPr/>
        </p:nvSpPr>
        <p:spPr>
          <a:xfrm>
            <a:off x="162591" y="3031211"/>
            <a:ext cx="3763109" cy="795571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2800" dirty="0">
                <a:solidFill>
                  <a:schemeClr val="bg1"/>
                </a:solidFill>
              </a:rPr>
              <a:t>SUPORTE AO SISTEMA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5B7F4D29-2C5E-4297-9D0E-654DED87CF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1019" y="0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4146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5000">
        <p:fade/>
      </p:transition>
    </mc:Choice>
    <mc:Fallback>
      <p:transition spd="med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0 L 0.03295 0 " pathEditMode="relative" rAng="0" ptsTypes="AA">
                                      <p:cBhvr>
                                        <p:cTn id="9" dur="5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4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760305A0-0C4B-415D-BC44-C74BB2011712}"/>
              </a:ext>
            </a:extLst>
          </p:cNvPr>
          <p:cNvSpPr/>
          <p:nvPr/>
        </p:nvSpPr>
        <p:spPr>
          <a:xfrm>
            <a:off x="0" y="0"/>
            <a:ext cx="408829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Título 4">
            <a:extLst>
              <a:ext uri="{FF2B5EF4-FFF2-40B4-BE49-F238E27FC236}">
                <a16:creationId xmlns:a16="http://schemas.microsoft.com/office/drawing/2014/main" id="{4699DB32-D821-4500-87D1-7567A05380F0}"/>
              </a:ext>
            </a:extLst>
          </p:cNvPr>
          <p:cNvSpPr txBox="1">
            <a:spLocks/>
          </p:cNvSpPr>
          <p:nvPr/>
        </p:nvSpPr>
        <p:spPr>
          <a:xfrm>
            <a:off x="162591" y="3031211"/>
            <a:ext cx="3763109" cy="795571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2800" dirty="0">
                <a:solidFill>
                  <a:schemeClr val="bg1"/>
                </a:solidFill>
              </a:rPr>
              <a:t>SUPORTE AO SISTEMA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5B7F4D29-2C5E-4297-9D0E-654DED87CF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1019" y="0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784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5000">
        <p:fade/>
      </p:transition>
    </mc:Choice>
    <mc:Fallback>
      <p:transition spd="med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0 L 0.03295 0 " pathEditMode="relative" rAng="0" ptsTypes="AA">
                                      <p:cBhvr>
                                        <p:cTn id="9" dur="5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4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760305A0-0C4B-415D-BC44-C74BB2011712}"/>
              </a:ext>
            </a:extLst>
          </p:cNvPr>
          <p:cNvSpPr/>
          <p:nvPr/>
        </p:nvSpPr>
        <p:spPr>
          <a:xfrm>
            <a:off x="0" y="0"/>
            <a:ext cx="408829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Título 4">
            <a:extLst>
              <a:ext uri="{FF2B5EF4-FFF2-40B4-BE49-F238E27FC236}">
                <a16:creationId xmlns:a16="http://schemas.microsoft.com/office/drawing/2014/main" id="{4699DB32-D821-4500-87D1-7567A05380F0}"/>
              </a:ext>
            </a:extLst>
          </p:cNvPr>
          <p:cNvSpPr txBox="1">
            <a:spLocks/>
          </p:cNvSpPr>
          <p:nvPr/>
        </p:nvSpPr>
        <p:spPr>
          <a:xfrm>
            <a:off x="162591" y="3031211"/>
            <a:ext cx="3763109" cy="795571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2800" dirty="0">
                <a:solidFill>
                  <a:schemeClr val="bg1"/>
                </a:solidFill>
              </a:rPr>
              <a:t>SUPORTE AO SISTEMA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5B7F4D29-2C5E-4297-9D0E-654DED87CF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1019" y="0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4867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5000">
        <p:fade/>
      </p:transition>
    </mc:Choice>
    <mc:Fallback>
      <p:transition spd="med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0 L 0.03295 0 " pathEditMode="relative" rAng="0" ptsTypes="AA">
                                      <p:cBhvr>
                                        <p:cTn id="9" dur="5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4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760305A0-0C4B-415D-BC44-C74BB201171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6F6AE2A9-8A97-4B5C-990A-02326CDC50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88292" y="3031214"/>
            <a:ext cx="4088292" cy="795571"/>
          </a:xfrm>
        </p:spPr>
        <p:txBody>
          <a:bodyPr/>
          <a:lstStyle/>
          <a:p>
            <a:r>
              <a:rPr lang="pt-BR" dirty="0">
                <a:solidFill>
                  <a:schemeClr val="tx1"/>
                </a:solidFill>
              </a:rPr>
              <a:t>DEMONSTRAÇÃO</a:t>
            </a:r>
          </a:p>
        </p:txBody>
      </p:sp>
      <p:sp>
        <p:nvSpPr>
          <p:cNvPr id="6" name="Título 4">
            <a:extLst>
              <a:ext uri="{FF2B5EF4-FFF2-40B4-BE49-F238E27FC236}">
                <a16:creationId xmlns:a16="http://schemas.microsoft.com/office/drawing/2014/main" id="{28E1C0F7-D8EF-43D3-BFA6-517EA10AA836}"/>
              </a:ext>
            </a:extLst>
          </p:cNvPr>
          <p:cNvSpPr txBox="1">
            <a:spLocks/>
          </p:cNvSpPr>
          <p:nvPr/>
        </p:nvSpPr>
        <p:spPr>
          <a:xfrm>
            <a:off x="4088292" y="3031213"/>
            <a:ext cx="4088292" cy="795571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>
                <a:solidFill>
                  <a:schemeClr val="bg1"/>
                </a:solidFill>
              </a:rPr>
              <a:t>DEMONSTRAÇÃO</a:t>
            </a:r>
          </a:p>
        </p:txBody>
      </p:sp>
    </p:spTree>
    <p:extLst>
      <p:ext uri="{BB962C8B-B14F-4D97-AF65-F5344CB8AC3E}">
        <p14:creationId xmlns:p14="http://schemas.microsoft.com/office/powerpoint/2010/main" val="1295284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xit" presetSubtype="0" fill="hold" grpId="1" nodeType="after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xit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1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5" grpId="0"/>
      <p:bldP spid="5" grpId="1"/>
      <p:bldP spid="6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760305A0-0C4B-415D-BC44-C74BB2011712}"/>
              </a:ext>
            </a:extLst>
          </p:cNvPr>
          <p:cNvSpPr/>
          <p:nvPr/>
        </p:nvSpPr>
        <p:spPr>
          <a:xfrm>
            <a:off x="0" y="0"/>
            <a:ext cx="408829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6F6AE2A9-8A97-4B5C-990A-02326CDC50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61034" y="3031211"/>
            <a:ext cx="2669932" cy="795571"/>
          </a:xfrm>
        </p:spPr>
        <p:txBody>
          <a:bodyPr>
            <a:normAutofit/>
          </a:bodyPr>
          <a:lstStyle/>
          <a:p>
            <a:r>
              <a:rPr lang="pt-BR" sz="2800" dirty="0">
                <a:solidFill>
                  <a:schemeClr val="tx1"/>
                </a:solidFill>
              </a:rPr>
              <a:t>TECNOLOGIAS</a:t>
            </a:r>
          </a:p>
        </p:txBody>
      </p:sp>
      <p:sp>
        <p:nvSpPr>
          <p:cNvPr id="13" name="Título 4">
            <a:extLst>
              <a:ext uri="{FF2B5EF4-FFF2-40B4-BE49-F238E27FC236}">
                <a16:creationId xmlns:a16="http://schemas.microsoft.com/office/drawing/2014/main" id="{4699DB32-D821-4500-87D1-7567A05380F0}"/>
              </a:ext>
            </a:extLst>
          </p:cNvPr>
          <p:cNvSpPr txBox="1">
            <a:spLocks/>
          </p:cNvSpPr>
          <p:nvPr/>
        </p:nvSpPr>
        <p:spPr>
          <a:xfrm>
            <a:off x="701087" y="3031210"/>
            <a:ext cx="2686117" cy="795571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2800" dirty="0">
                <a:solidFill>
                  <a:schemeClr val="bg1"/>
                </a:solidFill>
              </a:rPr>
              <a:t>TECNOLOGIAS</a:t>
            </a:r>
          </a:p>
        </p:txBody>
      </p:sp>
    </p:spTree>
    <p:extLst>
      <p:ext uri="{BB962C8B-B14F-4D97-AF65-F5344CB8AC3E}">
        <p14:creationId xmlns:p14="http://schemas.microsoft.com/office/powerpoint/2010/main" val="2205156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path" presetSubtype="0" accel="50000" decel="50000" fill="hold" grpId="1" nodeType="after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0 0 L -0.33216 -0.00208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615" y="-116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2" presetClass="entr" presetSubtype="8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45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5" grpId="0"/>
      <p:bldP spid="5" grpId="1"/>
      <p:bldP spid="13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760305A0-0C4B-415D-BC44-C74BB2011712}"/>
              </a:ext>
            </a:extLst>
          </p:cNvPr>
          <p:cNvSpPr/>
          <p:nvPr/>
        </p:nvSpPr>
        <p:spPr>
          <a:xfrm>
            <a:off x="0" y="0"/>
            <a:ext cx="408829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Título 4">
            <a:extLst>
              <a:ext uri="{FF2B5EF4-FFF2-40B4-BE49-F238E27FC236}">
                <a16:creationId xmlns:a16="http://schemas.microsoft.com/office/drawing/2014/main" id="{4699DB32-D821-4500-87D1-7567A05380F0}"/>
              </a:ext>
            </a:extLst>
          </p:cNvPr>
          <p:cNvSpPr txBox="1">
            <a:spLocks/>
          </p:cNvSpPr>
          <p:nvPr/>
        </p:nvSpPr>
        <p:spPr>
          <a:xfrm>
            <a:off x="696691" y="3031214"/>
            <a:ext cx="2694909" cy="795571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2800" dirty="0">
                <a:solidFill>
                  <a:schemeClr val="bg1"/>
                </a:solidFill>
              </a:rPr>
              <a:t>TECNOLOGIAS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4BCDC295-A457-46BB-BF22-46EAA1E967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4983" y="2415320"/>
            <a:ext cx="1752600" cy="2466975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B606EC7B-1915-4AC5-A9F2-95D81E0C1D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8765" y="2350677"/>
            <a:ext cx="1752599" cy="2470399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99AF3244-AC1D-4147-B776-7D5A6A414D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0296" y="2415320"/>
            <a:ext cx="2405756" cy="2405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95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760305A0-0C4B-415D-BC44-C74BB2011712}"/>
              </a:ext>
            </a:extLst>
          </p:cNvPr>
          <p:cNvSpPr/>
          <p:nvPr/>
        </p:nvSpPr>
        <p:spPr>
          <a:xfrm>
            <a:off x="0" y="0"/>
            <a:ext cx="408829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Título 4">
            <a:extLst>
              <a:ext uri="{FF2B5EF4-FFF2-40B4-BE49-F238E27FC236}">
                <a16:creationId xmlns:a16="http://schemas.microsoft.com/office/drawing/2014/main" id="{4699DB32-D821-4500-87D1-7567A05380F0}"/>
              </a:ext>
            </a:extLst>
          </p:cNvPr>
          <p:cNvSpPr txBox="1">
            <a:spLocks/>
          </p:cNvSpPr>
          <p:nvPr/>
        </p:nvSpPr>
        <p:spPr>
          <a:xfrm>
            <a:off x="696691" y="3031214"/>
            <a:ext cx="2694909" cy="795571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2800" dirty="0">
                <a:solidFill>
                  <a:schemeClr val="bg1"/>
                </a:solidFill>
              </a:rPr>
              <a:t>TECNOLOGIAS</a:t>
            </a:r>
          </a:p>
        </p:txBody>
      </p:sp>
      <p:pic>
        <p:nvPicPr>
          <p:cNvPr id="4" name="Picture 3" descr="C:\Users\Anderson\Desktop\php7-vs-nodejs-1.png">
            <a:extLst>
              <a:ext uri="{FF2B5EF4-FFF2-40B4-BE49-F238E27FC236}">
                <a16:creationId xmlns:a16="http://schemas.microsoft.com/office/drawing/2014/main" id="{25D51690-C127-40EF-9EC1-60325343D5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05" y="621389"/>
            <a:ext cx="7612063" cy="481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48AFB359-C023-4EBA-8AFC-AA8ED1CCE6CD}"/>
              </a:ext>
            </a:extLst>
          </p:cNvPr>
          <p:cNvSpPr txBox="1"/>
          <p:nvPr/>
        </p:nvSpPr>
        <p:spPr>
          <a:xfrm>
            <a:off x="5231427" y="5354516"/>
            <a:ext cx="60392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https://belitsoft.com/php-development-services/php7-vs-nodejs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8529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760305A0-0C4B-415D-BC44-C74BB2011712}"/>
              </a:ext>
            </a:extLst>
          </p:cNvPr>
          <p:cNvSpPr/>
          <p:nvPr/>
        </p:nvSpPr>
        <p:spPr>
          <a:xfrm>
            <a:off x="0" y="0"/>
            <a:ext cx="408829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Título 4">
            <a:extLst>
              <a:ext uri="{FF2B5EF4-FFF2-40B4-BE49-F238E27FC236}">
                <a16:creationId xmlns:a16="http://schemas.microsoft.com/office/drawing/2014/main" id="{4699DB32-D821-4500-87D1-7567A05380F0}"/>
              </a:ext>
            </a:extLst>
          </p:cNvPr>
          <p:cNvSpPr txBox="1">
            <a:spLocks/>
          </p:cNvSpPr>
          <p:nvPr/>
        </p:nvSpPr>
        <p:spPr>
          <a:xfrm>
            <a:off x="696691" y="3031214"/>
            <a:ext cx="2694909" cy="795571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2800" dirty="0">
                <a:solidFill>
                  <a:schemeClr val="bg1"/>
                </a:solidFill>
              </a:rPr>
              <a:t>TECNOLOGIAS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85CA8EE7-FFE0-42BD-ADA6-B998E3A14D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3746" y="451182"/>
            <a:ext cx="7061563" cy="6096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869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760305A0-0C4B-415D-BC44-C74BB2011712}"/>
              </a:ext>
            </a:extLst>
          </p:cNvPr>
          <p:cNvSpPr/>
          <p:nvPr/>
        </p:nvSpPr>
        <p:spPr>
          <a:xfrm>
            <a:off x="0" y="0"/>
            <a:ext cx="408829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6F6AE2A9-8A97-4B5C-990A-02326CDC50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92747" y="3031213"/>
            <a:ext cx="2206505" cy="795571"/>
          </a:xfrm>
        </p:spPr>
        <p:txBody>
          <a:bodyPr/>
          <a:lstStyle/>
          <a:p>
            <a:r>
              <a:rPr lang="pt-BR" dirty="0">
                <a:solidFill>
                  <a:schemeClr val="tx1"/>
                </a:solidFill>
              </a:rPr>
              <a:t>TÓPICOS</a:t>
            </a:r>
          </a:p>
        </p:txBody>
      </p:sp>
      <p:sp>
        <p:nvSpPr>
          <p:cNvPr id="13" name="Título 4">
            <a:extLst>
              <a:ext uri="{FF2B5EF4-FFF2-40B4-BE49-F238E27FC236}">
                <a16:creationId xmlns:a16="http://schemas.microsoft.com/office/drawing/2014/main" id="{4699DB32-D821-4500-87D1-7567A05380F0}"/>
              </a:ext>
            </a:extLst>
          </p:cNvPr>
          <p:cNvSpPr txBox="1">
            <a:spLocks/>
          </p:cNvSpPr>
          <p:nvPr/>
        </p:nvSpPr>
        <p:spPr>
          <a:xfrm>
            <a:off x="950721" y="3031212"/>
            <a:ext cx="2186850" cy="795571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>
                <a:solidFill>
                  <a:schemeClr val="bg1"/>
                </a:solidFill>
              </a:rPr>
              <a:t>TÓPICOS</a:t>
            </a:r>
          </a:p>
        </p:txBody>
      </p:sp>
    </p:spTree>
    <p:extLst>
      <p:ext uri="{BB962C8B-B14F-4D97-AF65-F5344CB8AC3E}">
        <p14:creationId xmlns:p14="http://schemas.microsoft.com/office/powerpoint/2010/main" val="1037345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path" presetSubtype="0" accel="50000" decel="50000" fill="hold" grpId="1" nodeType="after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0 0 L -0.33216 -0.00208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615" y="-116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2" presetClass="entr" presetSubtype="8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45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5" grpId="0"/>
      <p:bldP spid="5" grpId="1"/>
      <p:bldP spid="13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760305A0-0C4B-415D-BC44-C74BB2011712}"/>
              </a:ext>
            </a:extLst>
          </p:cNvPr>
          <p:cNvSpPr/>
          <p:nvPr/>
        </p:nvSpPr>
        <p:spPr>
          <a:xfrm>
            <a:off x="0" y="0"/>
            <a:ext cx="408829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Título 4">
            <a:extLst>
              <a:ext uri="{FF2B5EF4-FFF2-40B4-BE49-F238E27FC236}">
                <a16:creationId xmlns:a16="http://schemas.microsoft.com/office/drawing/2014/main" id="{4699DB32-D821-4500-87D1-7567A05380F0}"/>
              </a:ext>
            </a:extLst>
          </p:cNvPr>
          <p:cNvSpPr txBox="1">
            <a:spLocks/>
          </p:cNvSpPr>
          <p:nvPr/>
        </p:nvSpPr>
        <p:spPr>
          <a:xfrm>
            <a:off x="696691" y="3031214"/>
            <a:ext cx="2694909" cy="795571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2800" dirty="0">
                <a:solidFill>
                  <a:schemeClr val="bg1"/>
                </a:solidFill>
              </a:rPr>
              <a:t>TECNOLOGIAS</a:t>
            </a:r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9581E3B4-FEFF-4C11-9AA1-D604C85823E4}"/>
              </a:ext>
            </a:extLst>
          </p:cNvPr>
          <p:cNvGrpSpPr/>
          <p:nvPr/>
        </p:nvGrpSpPr>
        <p:grpSpPr>
          <a:xfrm>
            <a:off x="5502524" y="528876"/>
            <a:ext cx="5202371" cy="6218034"/>
            <a:chOff x="5502524" y="528876"/>
            <a:chExt cx="5202371" cy="6218034"/>
          </a:xfrm>
        </p:grpSpPr>
        <p:pic>
          <p:nvPicPr>
            <p:cNvPr id="3" name="Imagem 2">
              <a:extLst>
                <a:ext uri="{FF2B5EF4-FFF2-40B4-BE49-F238E27FC236}">
                  <a16:creationId xmlns:a16="http://schemas.microsoft.com/office/drawing/2014/main" id="{0FB07AD3-0E74-4684-8B1C-3E7AAC40038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502524" y="528876"/>
              <a:ext cx="5202371" cy="5202371"/>
            </a:xfrm>
            <a:prstGeom prst="rect">
              <a:avLst/>
            </a:prstGeom>
          </p:spPr>
        </p:pic>
        <p:sp>
          <p:nvSpPr>
            <p:cNvPr id="4" name="CaixaDeTexto 3">
              <a:extLst>
                <a:ext uri="{FF2B5EF4-FFF2-40B4-BE49-F238E27FC236}">
                  <a16:creationId xmlns:a16="http://schemas.microsoft.com/office/drawing/2014/main" id="{44B1ADA2-B9F6-401E-B675-BB95A008F2D6}"/>
                </a:ext>
              </a:extLst>
            </p:cNvPr>
            <p:cNvSpPr txBox="1"/>
            <p:nvPr/>
          </p:nvSpPr>
          <p:spPr>
            <a:xfrm>
              <a:off x="6378749" y="5731247"/>
              <a:ext cx="3449919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6000" dirty="0"/>
                <a:t>TÉCNICA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10898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760305A0-0C4B-415D-BC44-C74BB2011712}"/>
              </a:ext>
            </a:extLst>
          </p:cNvPr>
          <p:cNvSpPr/>
          <p:nvPr/>
        </p:nvSpPr>
        <p:spPr>
          <a:xfrm>
            <a:off x="0" y="0"/>
            <a:ext cx="408829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6F6AE2A9-8A97-4B5C-990A-02326CDC50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8967" y="3031214"/>
            <a:ext cx="1754066" cy="795571"/>
          </a:xfrm>
        </p:spPr>
        <p:txBody>
          <a:bodyPr>
            <a:normAutofit/>
          </a:bodyPr>
          <a:lstStyle/>
          <a:p>
            <a:r>
              <a:rPr lang="pt-BR" sz="2800" dirty="0">
                <a:solidFill>
                  <a:schemeClr val="tx1"/>
                </a:solidFill>
              </a:rPr>
              <a:t>DESAFIOS</a:t>
            </a:r>
          </a:p>
        </p:txBody>
      </p:sp>
      <p:sp>
        <p:nvSpPr>
          <p:cNvPr id="13" name="Título 4">
            <a:extLst>
              <a:ext uri="{FF2B5EF4-FFF2-40B4-BE49-F238E27FC236}">
                <a16:creationId xmlns:a16="http://schemas.microsoft.com/office/drawing/2014/main" id="{4699DB32-D821-4500-87D1-7567A05380F0}"/>
              </a:ext>
            </a:extLst>
          </p:cNvPr>
          <p:cNvSpPr txBox="1">
            <a:spLocks/>
          </p:cNvSpPr>
          <p:nvPr/>
        </p:nvSpPr>
        <p:spPr>
          <a:xfrm>
            <a:off x="1089032" y="3031213"/>
            <a:ext cx="1910228" cy="795571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2800" dirty="0">
                <a:solidFill>
                  <a:schemeClr val="bg1"/>
                </a:solidFill>
              </a:rPr>
              <a:t>DESAFIOS</a:t>
            </a:r>
          </a:p>
        </p:txBody>
      </p:sp>
    </p:spTree>
    <p:extLst>
      <p:ext uri="{BB962C8B-B14F-4D97-AF65-F5344CB8AC3E}">
        <p14:creationId xmlns:p14="http://schemas.microsoft.com/office/powerpoint/2010/main" val="1389206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path" presetSubtype="0" accel="50000" decel="50000" fill="hold" grpId="1" nodeType="after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0 0 L -0.33216 -0.00208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615" y="-116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2" presetClass="entr" presetSubtype="8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45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5" grpId="0"/>
      <p:bldP spid="5" grpId="1"/>
      <p:bldP spid="13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tângulo 32">
            <a:extLst>
              <a:ext uri="{FF2B5EF4-FFF2-40B4-BE49-F238E27FC236}">
                <a16:creationId xmlns:a16="http://schemas.microsoft.com/office/drawing/2014/main" id="{D0FA2D9C-FBFD-45E0-9644-FA85BE951F7D}"/>
              </a:ext>
            </a:extLst>
          </p:cNvPr>
          <p:cNvSpPr/>
          <p:nvPr/>
        </p:nvSpPr>
        <p:spPr>
          <a:xfrm>
            <a:off x="4320081" y="1227214"/>
            <a:ext cx="2661009" cy="386862"/>
          </a:xfrm>
          <a:prstGeom prst="rect">
            <a:avLst/>
          </a:prstGeom>
          <a:solidFill>
            <a:srgbClr val="C8191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sz="1100" dirty="0"/>
          </a:p>
        </p:txBody>
      </p:sp>
      <p:sp>
        <p:nvSpPr>
          <p:cNvPr id="34" name="Retângulo 33">
            <a:extLst>
              <a:ext uri="{FF2B5EF4-FFF2-40B4-BE49-F238E27FC236}">
                <a16:creationId xmlns:a16="http://schemas.microsoft.com/office/drawing/2014/main" id="{04803C7E-113B-40B2-917D-92CC51054135}"/>
              </a:ext>
            </a:extLst>
          </p:cNvPr>
          <p:cNvSpPr/>
          <p:nvPr/>
        </p:nvSpPr>
        <p:spPr>
          <a:xfrm>
            <a:off x="4320083" y="2024383"/>
            <a:ext cx="2661009" cy="386862"/>
          </a:xfrm>
          <a:prstGeom prst="rect">
            <a:avLst/>
          </a:prstGeom>
          <a:solidFill>
            <a:srgbClr val="C8191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sz="1100" dirty="0"/>
          </a:p>
        </p:txBody>
      </p:sp>
      <p:sp>
        <p:nvSpPr>
          <p:cNvPr id="35" name="Retângulo 34">
            <a:extLst>
              <a:ext uri="{FF2B5EF4-FFF2-40B4-BE49-F238E27FC236}">
                <a16:creationId xmlns:a16="http://schemas.microsoft.com/office/drawing/2014/main" id="{0CB036D0-6656-4BAB-A9EA-E1EEF78007C6}"/>
              </a:ext>
            </a:extLst>
          </p:cNvPr>
          <p:cNvSpPr/>
          <p:nvPr/>
        </p:nvSpPr>
        <p:spPr>
          <a:xfrm>
            <a:off x="4320084" y="2821552"/>
            <a:ext cx="2661010" cy="386862"/>
          </a:xfrm>
          <a:prstGeom prst="rect">
            <a:avLst/>
          </a:prstGeom>
          <a:solidFill>
            <a:srgbClr val="C8191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dirty="0"/>
          </a:p>
        </p:txBody>
      </p:sp>
      <p:sp>
        <p:nvSpPr>
          <p:cNvPr id="36" name="Retângulo 35">
            <a:extLst>
              <a:ext uri="{FF2B5EF4-FFF2-40B4-BE49-F238E27FC236}">
                <a16:creationId xmlns:a16="http://schemas.microsoft.com/office/drawing/2014/main" id="{6771547E-D04E-4232-B42E-8E3D874C30A1}"/>
              </a:ext>
            </a:extLst>
          </p:cNvPr>
          <p:cNvSpPr/>
          <p:nvPr/>
        </p:nvSpPr>
        <p:spPr>
          <a:xfrm>
            <a:off x="4320083" y="3642166"/>
            <a:ext cx="2661007" cy="386862"/>
          </a:xfrm>
          <a:prstGeom prst="rect">
            <a:avLst/>
          </a:prstGeom>
          <a:solidFill>
            <a:srgbClr val="C8191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sz="1100" dirty="0"/>
          </a:p>
        </p:txBody>
      </p:sp>
      <p:sp>
        <p:nvSpPr>
          <p:cNvPr id="37" name="Retângulo 36">
            <a:extLst>
              <a:ext uri="{FF2B5EF4-FFF2-40B4-BE49-F238E27FC236}">
                <a16:creationId xmlns:a16="http://schemas.microsoft.com/office/drawing/2014/main" id="{35BE053D-3F97-482B-ACF6-3EF6634A2114}"/>
              </a:ext>
            </a:extLst>
          </p:cNvPr>
          <p:cNvSpPr/>
          <p:nvPr/>
        </p:nvSpPr>
        <p:spPr>
          <a:xfrm>
            <a:off x="4320084" y="4462780"/>
            <a:ext cx="2661006" cy="386862"/>
          </a:xfrm>
          <a:prstGeom prst="rect">
            <a:avLst/>
          </a:prstGeom>
          <a:solidFill>
            <a:srgbClr val="C8191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sz="1100" dirty="0"/>
          </a:p>
        </p:txBody>
      </p:sp>
      <p:sp>
        <p:nvSpPr>
          <p:cNvPr id="38" name="Retângulo 37">
            <a:extLst>
              <a:ext uri="{FF2B5EF4-FFF2-40B4-BE49-F238E27FC236}">
                <a16:creationId xmlns:a16="http://schemas.microsoft.com/office/drawing/2014/main" id="{868213DC-ACCA-486A-B265-65DEA98B23A6}"/>
              </a:ext>
            </a:extLst>
          </p:cNvPr>
          <p:cNvSpPr/>
          <p:nvPr/>
        </p:nvSpPr>
        <p:spPr>
          <a:xfrm>
            <a:off x="6981090" y="5259949"/>
            <a:ext cx="3261946" cy="386862"/>
          </a:xfrm>
          <a:prstGeom prst="rect">
            <a:avLst/>
          </a:prstGeom>
          <a:solidFill>
            <a:srgbClr val="C8191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sz="1100" dirty="0"/>
          </a:p>
        </p:txBody>
      </p:sp>
      <p:sp>
        <p:nvSpPr>
          <p:cNvPr id="39" name="Retângulo 38">
            <a:extLst>
              <a:ext uri="{FF2B5EF4-FFF2-40B4-BE49-F238E27FC236}">
                <a16:creationId xmlns:a16="http://schemas.microsoft.com/office/drawing/2014/main" id="{B85E3934-11D1-4820-9173-782B15861210}"/>
              </a:ext>
            </a:extLst>
          </p:cNvPr>
          <p:cNvSpPr/>
          <p:nvPr/>
        </p:nvSpPr>
        <p:spPr>
          <a:xfrm>
            <a:off x="10243036" y="6057118"/>
            <a:ext cx="920262" cy="386862"/>
          </a:xfrm>
          <a:prstGeom prst="rect">
            <a:avLst/>
          </a:prstGeom>
          <a:solidFill>
            <a:srgbClr val="C8191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sz="1100" dirty="0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760305A0-0C4B-415D-BC44-C74BB2011712}"/>
              </a:ext>
            </a:extLst>
          </p:cNvPr>
          <p:cNvSpPr/>
          <p:nvPr/>
        </p:nvSpPr>
        <p:spPr>
          <a:xfrm>
            <a:off x="0" y="0"/>
            <a:ext cx="408829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Título 4">
            <a:extLst>
              <a:ext uri="{FF2B5EF4-FFF2-40B4-BE49-F238E27FC236}">
                <a16:creationId xmlns:a16="http://schemas.microsoft.com/office/drawing/2014/main" id="{4699DB32-D821-4500-87D1-7567A05380F0}"/>
              </a:ext>
            </a:extLst>
          </p:cNvPr>
          <p:cNvSpPr txBox="1">
            <a:spLocks/>
          </p:cNvSpPr>
          <p:nvPr/>
        </p:nvSpPr>
        <p:spPr>
          <a:xfrm>
            <a:off x="1089032" y="3031213"/>
            <a:ext cx="1910228" cy="795571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2800" dirty="0">
                <a:solidFill>
                  <a:schemeClr val="bg1"/>
                </a:solidFill>
              </a:rPr>
              <a:t>DESAFIOS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83FD138E-1EC4-4250-9B57-990200AF01AC}"/>
              </a:ext>
            </a:extLst>
          </p:cNvPr>
          <p:cNvSpPr/>
          <p:nvPr/>
        </p:nvSpPr>
        <p:spPr>
          <a:xfrm>
            <a:off x="4320084" y="437465"/>
            <a:ext cx="1407570" cy="38686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100" dirty="0">
                <a:solidFill>
                  <a:schemeClr val="bg1"/>
                </a:solidFill>
              </a:rPr>
              <a:t>Análise</a:t>
            </a:r>
            <a:br>
              <a:rPr lang="pt-BR" sz="1100" dirty="0">
                <a:solidFill>
                  <a:schemeClr val="bg1"/>
                </a:solidFill>
              </a:rPr>
            </a:br>
            <a:r>
              <a:rPr lang="pt-BR" sz="1100" dirty="0">
                <a:solidFill>
                  <a:schemeClr val="bg1"/>
                </a:solidFill>
              </a:rPr>
              <a:t>16 dias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53F60E04-5AC6-4E5B-9900-A9D6AA38DE48}"/>
              </a:ext>
            </a:extLst>
          </p:cNvPr>
          <p:cNvSpPr/>
          <p:nvPr/>
        </p:nvSpPr>
        <p:spPr>
          <a:xfrm>
            <a:off x="4320084" y="1234634"/>
            <a:ext cx="2661009" cy="38686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100" dirty="0" err="1"/>
              <a:t>Sizing</a:t>
            </a:r>
            <a:r>
              <a:rPr lang="pt-BR" sz="1100" dirty="0"/>
              <a:t> de Arquitetura</a:t>
            </a:r>
            <a:br>
              <a:rPr lang="pt-BR" sz="1100" dirty="0"/>
            </a:br>
            <a:r>
              <a:rPr lang="pt-BR" sz="1100" dirty="0"/>
              <a:t>43 dias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B97C90D8-6280-4651-A771-91DDB5D81160}"/>
              </a:ext>
            </a:extLst>
          </p:cNvPr>
          <p:cNvSpPr/>
          <p:nvPr/>
        </p:nvSpPr>
        <p:spPr>
          <a:xfrm>
            <a:off x="4320086" y="2031803"/>
            <a:ext cx="2661009" cy="38686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100" dirty="0"/>
              <a:t>Projeto de Banco de Dados</a:t>
            </a:r>
            <a:br>
              <a:rPr lang="pt-BR" sz="1100" dirty="0"/>
            </a:br>
            <a:r>
              <a:rPr lang="pt-BR" sz="1100" dirty="0"/>
              <a:t>43 dias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E9BA65F3-31E8-434F-A5CE-E303998B2EDA}"/>
              </a:ext>
            </a:extLst>
          </p:cNvPr>
          <p:cNvSpPr/>
          <p:nvPr/>
        </p:nvSpPr>
        <p:spPr>
          <a:xfrm>
            <a:off x="4320087" y="2828972"/>
            <a:ext cx="2661010" cy="38686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100" dirty="0"/>
              <a:t>Projeto de Arquitetura</a:t>
            </a:r>
            <a:br>
              <a:rPr lang="pt-BR" sz="1100" dirty="0"/>
            </a:br>
            <a:r>
              <a:rPr lang="pt-BR" sz="1100" dirty="0"/>
              <a:t>43 dias</a:t>
            </a:r>
            <a:endParaRPr lang="pt-BR" dirty="0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9AE170FC-D10A-4DAF-A4A8-93FA99D99699}"/>
              </a:ext>
            </a:extLst>
          </p:cNvPr>
          <p:cNvSpPr/>
          <p:nvPr/>
        </p:nvSpPr>
        <p:spPr>
          <a:xfrm>
            <a:off x="4320086" y="3649586"/>
            <a:ext cx="2661007" cy="38686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100" dirty="0"/>
              <a:t>Projeto de Interface</a:t>
            </a:r>
            <a:br>
              <a:rPr lang="pt-BR" sz="1100" dirty="0"/>
            </a:br>
            <a:r>
              <a:rPr lang="pt-BR" sz="1100" dirty="0"/>
              <a:t>43 dias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AF172314-14E5-4B48-9213-E7E607942479}"/>
              </a:ext>
            </a:extLst>
          </p:cNvPr>
          <p:cNvSpPr/>
          <p:nvPr/>
        </p:nvSpPr>
        <p:spPr>
          <a:xfrm>
            <a:off x="4320087" y="4470200"/>
            <a:ext cx="2661006" cy="38686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100" dirty="0"/>
              <a:t>Projeto de Programa</a:t>
            </a:r>
            <a:br>
              <a:rPr lang="pt-BR" sz="1100" dirty="0"/>
            </a:br>
            <a:r>
              <a:rPr lang="pt-BR" sz="1100" dirty="0"/>
              <a:t>43 dias</a:t>
            </a: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B970C962-7DAE-40C2-B89C-14619603725E}"/>
              </a:ext>
            </a:extLst>
          </p:cNvPr>
          <p:cNvSpPr/>
          <p:nvPr/>
        </p:nvSpPr>
        <p:spPr>
          <a:xfrm>
            <a:off x="6981093" y="5267369"/>
            <a:ext cx="3261946" cy="38686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100" dirty="0"/>
              <a:t>Implementação do Sistema</a:t>
            </a:r>
            <a:br>
              <a:rPr lang="pt-BR" sz="1100" dirty="0"/>
            </a:br>
            <a:r>
              <a:rPr lang="pt-BR" sz="1100" dirty="0"/>
              <a:t>33 dias</a:t>
            </a: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80082609-98AA-40DB-9643-DCEAD5077341}"/>
              </a:ext>
            </a:extLst>
          </p:cNvPr>
          <p:cNvSpPr/>
          <p:nvPr/>
        </p:nvSpPr>
        <p:spPr>
          <a:xfrm>
            <a:off x="10243039" y="6064538"/>
            <a:ext cx="920262" cy="38686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100" dirty="0"/>
              <a:t>Treinamento</a:t>
            </a:r>
            <a:br>
              <a:rPr lang="pt-BR" sz="1100" dirty="0"/>
            </a:br>
            <a:r>
              <a:rPr lang="pt-BR" sz="1100" dirty="0"/>
              <a:t>5 dias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4C129154-FCB9-4EAC-844D-934E0419C34F}"/>
              </a:ext>
            </a:extLst>
          </p:cNvPr>
          <p:cNvSpPr/>
          <p:nvPr/>
        </p:nvSpPr>
        <p:spPr>
          <a:xfrm rot="18988264">
            <a:off x="5640063" y="924972"/>
            <a:ext cx="232461" cy="23246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EE5C4132-570F-411B-8C84-174E2E8FB9B8}"/>
              </a:ext>
            </a:extLst>
          </p:cNvPr>
          <p:cNvSpPr txBox="1"/>
          <p:nvPr/>
        </p:nvSpPr>
        <p:spPr>
          <a:xfrm>
            <a:off x="5912827" y="814037"/>
            <a:ext cx="130676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100" dirty="0"/>
              <a:t>Término de Análise</a:t>
            </a:r>
            <a:br>
              <a:rPr lang="pt-BR" sz="1100" dirty="0"/>
            </a:br>
            <a:r>
              <a:rPr lang="pt-BR" sz="1100" dirty="0"/>
              <a:t>20/09/2017</a:t>
            </a: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D8771092-60F7-47D9-9F2A-C59EEFB4BF28}"/>
              </a:ext>
            </a:extLst>
          </p:cNvPr>
          <p:cNvSpPr/>
          <p:nvPr/>
        </p:nvSpPr>
        <p:spPr>
          <a:xfrm rot="18988264">
            <a:off x="6880719" y="4945985"/>
            <a:ext cx="232461" cy="23246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5EE55106-4BAC-43E8-B382-F434645E2C11}"/>
              </a:ext>
            </a:extLst>
          </p:cNvPr>
          <p:cNvSpPr txBox="1"/>
          <p:nvPr/>
        </p:nvSpPr>
        <p:spPr>
          <a:xfrm>
            <a:off x="7077572" y="4843476"/>
            <a:ext cx="132760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100" dirty="0"/>
              <a:t>Término de Projeto</a:t>
            </a:r>
            <a:br>
              <a:rPr lang="pt-BR" sz="1100" dirty="0"/>
            </a:br>
            <a:r>
              <a:rPr lang="pt-BR" sz="1100" dirty="0"/>
              <a:t>25/10/2017</a:t>
            </a: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5856D300-171A-46AD-8F8C-7B77FDB522F4}"/>
              </a:ext>
            </a:extLst>
          </p:cNvPr>
          <p:cNvSpPr/>
          <p:nvPr/>
        </p:nvSpPr>
        <p:spPr>
          <a:xfrm rot="18988264">
            <a:off x="10126808" y="5743153"/>
            <a:ext cx="232461" cy="23246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CC371E69-67D0-4611-A912-5263F677329E}"/>
              </a:ext>
            </a:extLst>
          </p:cNvPr>
          <p:cNvSpPr txBox="1"/>
          <p:nvPr/>
        </p:nvSpPr>
        <p:spPr>
          <a:xfrm>
            <a:off x="10323661" y="5640644"/>
            <a:ext cx="176683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100" dirty="0"/>
              <a:t>Término de Implementação</a:t>
            </a:r>
            <a:br>
              <a:rPr lang="pt-BR" sz="1100" dirty="0"/>
            </a:br>
            <a:r>
              <a:rPr lang="pt-BR" sz="1100" dirty="0"/>
              <a:t>01/12/2017</a:t>
            </a:r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2807073B-833D-4344-87A3-E6014B75372C}"/>
              </a:ext>
            </a:extLst>
          </p:cNvPr>
          <p:cNvSpPr/>
          <p:nvPr/>
        </p:nvSpPr>
        <p:spPr>
          <a:xfrm rot="18988264">
            <a:off x="4198664" y="110935"/>
            <a:ext cx="232461" cy="23246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004C44AF-FC64-4C06-8001-D12F80A4D816}"/>
              </a:ext>
            </a:extLst>
          </p:cNvPr>
          <p:cNvSpPr txBox="1"/>
          <p:nvPr/>
        </p:nvSpPr>
        <p:spPr>
          <a:xfrm>
            <a:off x="4471428" y="0"/>
            <a:ext cx="8290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100" dirty="0"/>
              <a:t>Início</a:t>
            </a:r>
            <a:br>
              <a:rPr lang="pt-BR" sz="1100" dirty="0"/>
            </a:br>
            <a:r>
              <a:rPr lang="pt-BR" sz="1100" dirty="0"/>
              <a:t>30/08/2017</a:t>
            </a:r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B783EF89-9BAB-4EDA-91E0-369FFF578564}"/>
              </a:ext>
            </a:extLst>
          </p:cNvPr>
          <p:cNvSpPr/>
          <p:nvPr/>
        </p:nvSpPr>
        <p:spPr>
          <a:xfrm rot="18988264">
            <a:off x="11047071" y="6540322"/>
            <a:ext cx="232461" cy="23246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3CD12A0A-5A20-4E30-93B1-623BCF695BA1}"/>
              </a:ext>
            </a:extLst>
          </p:cNvPr>
          <p:cNvSpPr txBox="1"/>
          <p:nvPr/>
        </p:nvSpPr>
        <p:spPr>
          <a:xfrm>
            <a:off x="11243924" y="6437813"/>
            <a:ext cx="8290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100" dirty="0"/>
              <a:t>Fim</a:t>
            </a:r>
            <a:br>
              <a:rPr lang="pt-BR" sz="1100" dirty="0"/>
            </a:br>
            <a:r>
              <a:rPr lang="pt-BR" sz="1100" dirty="0"/>
              <a:t>08/12/2017</a:t>
            </a:r>
          </a:p>
        </p:txBody>
      </p: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B8FBC1F7-1060-4655-848E-AF703E0D35FC}"/>
              </a:ext>
            </a:extLst>
          </p:cNvPr>
          <p:cNvSpPr txBox="1"/>
          <p:nvPr/>
        </p:nvSpPr>
        <p:spPr>
          <a:xfrm>
            <a:off x="7858858" y="2613313"/>
            <a:ext cx="14943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100" dirty="0">
                <a:solidFill>
                  <a:srgbClr val="FF0000"/>
                </a:solidFill>
              </a:rPr>
              <a:t>Atraso de uma semana</a:t>
            </a:r>
          </a:p>
        </p:txBody>
      </p: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86D2BD81-9ED2-4A11-AC00-3F46D7AA83B7}"/>
              </a:ext>
            </a:extLst>
          </p:cNvPr>
          <p:cNvSpPr txBox="1"/>
          <p:nvPr/>
        </p:nvSpPr>
        <p:spPr>
          <a:xfrm>
            <a:off x="10323661" y="4789435"/>
            <a:ext cx="14943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100" dirty="0">
                <a:solidFill>
                  <a:srgbClr val="FF0000"/>
                </a:solidFill>
              </a:rPr>
              <a:t>Atraso de uma semana</a:t>
            </a:r>
          </a:p>
        </p:txBody>
      </p:sp>
    </p:spTree>
    <p:extLst>
      <p:ext uri="{BB962C8B-B14F-4D97-AF65-F5344CB8AC3E}">
        <p14:creationId xmlns:p14="http://schemas.microsoft.com/office/powerpoint/2010/main" val="2444205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4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4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4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4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4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4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4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4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4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4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4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4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4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4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4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4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4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4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4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4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4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4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4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4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4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4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4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4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4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4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4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4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4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4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4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4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4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4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4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grpId="0" nodeType="withEffect">
                                  <p:stCondLst>
                                    <p:cond delay="32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4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4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4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2" presetClass="entr" presetSubtype="0" fill="hold" grpId="0" nodeType="withEffect">
                                  <p:stCondLst>
                                    <p:cond delay="34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4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4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4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3800"/>
                            </p:stCondLst>
                            <p:childTnLst>
                              <p:par>
                                <p:cTn id="96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4.07407E-6 L 0.05222 4.07407E-6 " pathEditMode="relative" rAng="0" ptsTypes="AA">
                                      <p:cBhvr>
                                        <p:cTn id="120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04" y="0"/>
                                    </p:animMotion>
                                  </p:childTnLst>
                                </p:cTn>
                              </p:par>
                              <p:par>
                                <p:cTn id="121" presetID="63" presetClass="path" presetSubtype="0" accel="50000" decel="5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1.45833E-6 3.7037E-7 L 0.053 3.7037E-7 " pathEditMode="relative" rAng="0" ptsTypes="AA">
                                      <p:cBhvr>
                                        <p:cTn id="122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43" y="0"/>
                                    </p:animMotion>
                                  </p:childTnLst>
                                </p:cTn>
                              </p:par>
                              <p:par>
                                <p:cTn id="123" presetID="63" presetClass="path" presetSubtype="0" accel="50000" decel="5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1.45833E-6 -3.33333E-6 L 0.05508 -3.33333E-6 " pathEditMode="relative" rAng="0" ptsTypes="AA">
                                      <p:cBhvr>
                                        <p:cTn id="124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47" y="0"/>
                                    </p:animMotion>
                                  </p:childTnLst>
                                </p:cTn>
                              </p:par>
                              <p:par>
                                <p:cTn id="125" presetID="63" presetClass="path" presetSubtype="0" accel="50000" decel="5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1.45833E-6 7.40741E-7 L 0.05586 7.40741E-7 " pathEditMode="relative" rAng="0" ptsTypes="AA">
                                      <p:cBhvr>
                                        <p:cTn id="126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86" y="0"/>
                                    </p:animMotion>
                                  </p:childTnLst>
                                </p:cTn>
                              </p:par>
                              <p:par>
                                <p:cTn id="127" presetID="63" presetClass="path" presetSubtype="0" accel="50000" decel="5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1.45833E-6 4.81481E-6 L 0.05651 4.81481E-6 " pathEditMode="relative" rAng="0" ptsTypes="AA">
                                      <p:cBhvr>
                                        <p:cTn id="128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26" y="0"/>
                                    </p:animMotion>
                                  </p:childTnLst>
                                </p:cTn>
                              </p:par>
                              <p:par>
                                <p:cTn id="129" presetID="63" presetClass="path" presetSubtype="0" accel="50000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2.08333E-7 1.11111E-6 L 0.07604 1.11111E-6 " pathEditMode="relative" rAng="0" ptsTypes="AA">
                                      <p:cBhvr>
                                        <p:cTn id="130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02" y="0"/>
                                    </p:animMotion>
                                  </p:childTnLst>
                                </p:cTn>
                              </p:par>
                              <p:par>
                                <p:cTn id="131" presetID="63" presetClass="path" presetSubtype="0" accel="50000" decel="5000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animMotion origin="layout" path="M -4.58333E-6 -2.59259E-6 L 0.02787 -2.59259E-6 " pathEditMode="relative" rAng="0" ptsTypes="AA">
                                      <p:cBhvr>
                                        <p:cTn id="132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9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3200"/>
                            </p:stCondLst>
                            <p:childTnLst>
                              <p:par>
                                <p:cTn id="13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4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7" dur="4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4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3600"/>
                            </p:stCondLst>
                            <p:childTnLst>
                              <p:par>
                                <p:cTn id="14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4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3" dur="4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4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3" grpId="1" animBg="1"/>
      <p:bldP spid="34" grpId="0" animBg="1"/>
      <p:bldP spid="34" grpId="1" animBg="1"/>
      <p:bldP spid="35" grpId="0" animBg="1"/>
      <p:bldP spid="35" grpId="1" animBg="1"/>
      <p:bldP spid="36" grpId="0" animBg="1"/>
      <p:bldP spid="36" grpId="1" animBg="1"/>
      <p:bldP spid="37" grpId="0" animBg="1"/>
      <p:bldP spid="37" grpId="1" animBg="1"/>
      <p:bldP spid="38" grpId="0" animBg="1"/>
      <p:bldP spid="38" grpId="1" animBg="1"/>
      <p:bldP spid="39" grpId="0" animBg="1"/>
      <p:bldP spid="39" grpId="1" animBg="1"/>
      <p:bldP spid="4" grpId="0" animBg="1"/>
      <p:bldP spid="8" grpId="0" animBg="1"/>
      <p:bldP spid="9" grpId="0" animBg="1"/>
      <p:bldP spid="10" grpId="0" animBg="1"/>
      <p:bldP spid="11" grpId="0" animBg="1"/>
      <p:bldP spid="12" grpId="0" animBg="1"/>
      <p:bldP spid="14" grpId="0" animBg="1"/>
      <p:bldP spid="16" grpId="0" animBg="1"/>
      <p:bldP spid="6" grpId="0" animBg="1"/>
      <p:bldP spid="17" grpId="0"/>
      <p:bldP spid="18" grpId="0" animBg="1"/>
      <p:bldP spid="19" grpId="0"/>
      <p:bldP spid="20" grpId="0" animBg="1"/>
      <p:bldP spid="21" grpId="0"/>
      <p:bldP spid="22" grpId="0" animBg="1"/>
      <p:bldP spid="23" grpId="0"/>
      <p:bldP spid="24" grpId="0" animBg="1"/>
      <p:bldP spid="25" grpId="0"/>
      <p:bldP spid="41" grpId="0"/>
      <p:bldP spid="42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760305A0-0C4B-415D-BC44-C74BB2011712}"/>
              </a:ext>
            </a:extLst>
          </p:cNvPr>
          <p:cNvSpPr/>
          <p:nvPr/>
        </p:nvSpPr>
        <p:spPr>
          <a:xfrm>
            <a:off x="0" y="0"/>
            <a:ext cx="408829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Título 4">
            <a:extLst>
              <a:ext uri="{FF2B5EF4-FFF2-40B4-BE49-F238E27FC236}">
                <a16:creationId xmlns:a16="http://schemas.microsoft.com/office/drawing/2014/main" id="{4699DB32-D821-4500-87D1-7567A05380F0}"/>
              </a:ext>
            </a:extLst>
          </p:cNvPr>
          <p:cNvSpPr txBox="1">
            <a:spLocks/>
          </p:cNvSpPr>
          <p:nvPr/>
        </p:nvSpPr>
        <p:spPr>
          <a:xfrm>
            <a:off x="1089032" y="3031213"/>
            <a:ext cx="1910228" cy="795571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2800" dirty="0">
                <a:solidFill>
                  <a:schemeClr val="bg1"/>
                </a:solidFill>
              </a:rPr>
              <a:t>DESAFIOS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B093991-80FD-4A89-B56C-2EF399A2C280}"/>
              </a:ext>
            </a:extLst>
          </p:cNvPr>
          <p:cNvSpPr txBox="1"/>
          <p:nvPr/>
        </p:nvSpPr>
        <p:spPr>
          <a:xfrm>
            <a:off x="4659924" y="3180453"/>
            <a:ext cx="72811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/>
              <a:t>81 DIAS DE PROJETO PLANEJADOS</a:t>
            </a: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0EEC9A42-0058-4BBB-93BD-076174D2D7C6}"/>
              </a:ext>
            </a:extLst>
          </p:cNvPr>
          <p:cNvSpPr txBox="1"/>
          <p:nvPr/>
        </p:nvSpPr>
        <p:spPr>
          <a:xfrm>
            <a:off x="4659924" y="3180453"/>
            <a:ext cx="57038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/>
              <a:t>83 DIAS DE PROJETO REAIS</a:t>
            </a:r>
          </a:p>
        </p:txBody>
      </p:sp>
    </p:spTree>
    <p:extLst>
      <p:ext uri="{BB962C8B-B14F-4D97-AF65-F5344CB8AC3E}">
        <p14:creationId xmlns:p14="http://schemas.microsoft.com/office/powerpoint/2010/main" val="3067916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64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1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3000"/>
                            </p:stCondLst>
                            <p:childTnLst>
                              <p:par>
                                <p:cTn id="16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3.7037E-7 L 4.375E-6 0.25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32" grpId="0"/>
      <p:bldP spid="32" grpId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grupar 1">
            <a:extLst>
              <a:ext uri="{FF2B5EF4-FFF2-40B4-BE49-F238E27FC236}">
                <a16:creationId xmlns:a16="http://schemas.microsoft.com/office/drawing/2014/main" id="{ED5FBC08-768C-4177-9A5B-9C676DB2F410}"/>
              </a:ext>
            </a:extLst>
          </p:cNvPr>
          <p:cNvGrpSpPr/>
          <p:nvPr/>
        </p:nvGrpSpPr>
        <p:grpSpPr>
          <a:xfrm>
            <a:off x="0" y="0"/>
            <a:ext cx="4088292" cy="6858000"/>
            <a:chOff x="0" y="0"/>
            <a:chExt cx="4088292" cy="6858000"/>
          </a:xfrm>
        </p:grpSpPr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760305A0-0C4B-415D-BC44-C74BB2011712}"/>
                </a:ext>
              </a:extLst>
            </p:cNvPr>
            <p:cNvSpPr/>
            <p:nvPr/>
          </p:nvSpPr>
          <p:spPr>
            <a:xfrm>
              <a:off x="0" y="0"/>
              <a:ext cx="4088292" cy="6858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3" name="Título 4">
              <a:extLst>
                <a:ext uri="{FF2B5EF4-FFF2-40B4-BE49-F238E27FC236}">
                  <a16:creationId xmlns:a16="http://schemas.microsoft.com/office/drawing/2014/main" id="{4699DB32-D821-4500-87D1-7567A05380F0}"/>
                </a:ext>
              </a:extLst>
            </p:cNvPr>
            <p:cNvSpPr txBox="1">
              <a:spLocks/>
            </p:cNvSpPr>
            <p:nvPr/>
          </p:nvSpPr>
          <p:spPr>
            <a:xfrm>
              <a:off x="1089032" y="3031213"/>
              <a:ext cx="1910228" cy="795571"/>
            </a:xfrm>
            <a:prstGeom prst="rect">
              <a:avLst/>
            </a:prstGeom>
            <a:effectLst/>
          </p:spPr>
          <p:txBody>
            <a:bodyPr vert="horz" lIns="91440" tIns="45720" rIns="91440" bIns="45720" rtlCol="0" anchor="b">
              <a:normAutofit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3600" b="0" kern="1200" cap="all">
                  <a:solidFill>
                    <a:schemeClr val="accent1"/>
                  </a:solidFill>
                  <a:latin typeface="+mj-lt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pt-BR" sz="2800" dirty="0">
                  <a:solidFill>
                    <a:schemeClr val="bg1"/>
                  </a:solidFill>
                </a:rPr>
                <a:t>DESAFIOS</a:t>
              </a:r>
            </a:p>
          </p:txBody>
        </p:sp>
      </p:grpSp>
      <p:sp>
        <p:nvSpPr>
          <p:cNvPr id="3" name="CaixaDeTexto 2">
            <a:extLst>
              <a:ext uri="{FF2B5EF4-FFF2-40B4-BE49-F238E27FC236}">
                <a16:creationId xmlns:a16="http://schemas.microsoft.com/office/drawing/2014/main" id="{A0EBF4F4-2D2C-4006-8EE5-D6E35B9D842C}"/>
              </a:ext>
            </a:extLst>
          </p:cNvPr>
          <p:cNvSpPr txBox="1"/>
          <p:nvPr/>
        </p:nvSpPr>
        <p:spPr>
          <a:xfrm>
            <a:off x="3575790" y="3057343"/>
            <a:ext cx="504041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400" dirty="0"/>
              <a:t>MUITO OBRIGADO</a:t>
            </a:r>
          </a:p>
        </p:txBody>
      </p:sp>
    </p:spTree>
    <p:extLst>
      <p:ext uri="{BB962C8B-B14F-4D97-AF65-F5344CB8AC3E}">
        <p14:creationId xmlns:p14="http://schemas.microsoft.com/office/powerpoint/2010/main" val="14278056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0">
        <p:fade/>
      </p:transition>
    </mc:Choice>
    <mc:Fallback>
      <p:transition spd="med" advClick="0" advTm="3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2" ac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25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25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4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23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99B44182-574B-4337-B655-7DA91975EE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6268" y="2571293"/>
            <a:ext cx="9721907" cy="985164"/>
          </a:xfrm>
        </p:spPr>
        <p:txBody>
          <a:bodyPr>
            <a:normAutofit fontScale="90000"/>
          </a:bodyPr>
          <a:lstStyle/>
          <a:p>
            <a:r>
              <a:rPr lang="pt-BR" sz="3200" dirty="0">
                <a:solidFill>
                  <a:schemeClr val="tx1"/>
                </a:solidFill>
              </a:rPr>
              <a:t>INSTITUTO FEDERAL DE MINAS GERAIS – </a:t>
            </a:r>
            <a:r>
              <a:rPr lang="pt-BR" sz="3200" i="1" dirty="0">
                <a:solidFill>
                  <a:schemeClr val="tx1"/>
                </a:solidFill>
              </a:rPr>
              <a:t>CAMPUS </a:t>
            </a:r>
            <a:r>
              <a:rPr lang="pt-BR" sz="3200" dirty="0">
                <a:solidFill>
                  <a:schemeClr val="tx1"/>
                </a:solidFill>
              </a:rPr>
              <a:t>BAMBUÍ</a:t>
            </a:r>
            <a:br>
              <a:rPr lang="pt-BR" sz="3200" dirty="0">
                <a:solidFill>
                  <a:schemeClr val="tx1"/>
                </a:solidFill>
              </a:rPr>
            </a:br>
            <a:r>
              <a:rPr lang="pt-BR" sz="3200" dirty="0">
                <a:solidFill>
                  <a:schemeClr val="tx1"/>
                </a:solidFill>
              </a:rPr>
              <a:t>BACHARELADO EM ENGENHARIA DE COMPUTAÇÃO</a:t>
            </a: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E86AEDE7-E5D0-4EAE-9EBD-DED334D5B7E1}"/>
              </a:ext>
            </a:extLst>
          </p:cNvPr>
          <p:cNvSpPr/>
          <p:nvPr/>
        </p:nvSpPr>
        <p:spPr>
          <a:xfrm>
            <a:off x="6149975" y="2712420"/>
            <a:ext cx="342485" cy="351455"/>
          </a:xfrm>
          <a:prstGeom prst="roundRect">
            <a:avLst/>
          </a:prstGeom>
          <a:solidFill>
            <a:srgbClr val="32A04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E7FB1A18-BFBF-45DA-87D1-F30C81112D38}"/>
              </a:ext>
            </a:extLst>
          </p:cNvPr>
          <p:cNvSpPr/>
          <p:nvPr/>
        </p:nvSpPr>
        <p:spPr>
          <a:xfrm>
            <a:off x="5771249" y="2712420"/>
            <a:ext cx="342485" cy="351455"/>
          </a:xfrm>
          <a:prstGeom prst="roundRect">
            <a:avLst/>
          </a:prstGeom>
          <a:solidFill>
            <a:srgbClr val="32A04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1E3F5149-1C38-4730-9077-20A1B29ED5CD}"/>
              </a:ext>
            </a:extLst>
          </p:cNvPr>
          <p:cNvSpPr/>
          <p:nvPr/>
        </p:nvSpPr>
        <p:spPr>
          <a:xfrm>
            <a:off x="5771249" y="3097579"/>
            <a:ext cx="342485" cy="351455"/>
          </a:xfrm>
          <a:prstGeom prst="roundRect">
            <a:avLst/>
          </a:prstGeom>
          <a:solidFill>
            <a:srgbClr val="32A04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F576DA0B-E014-4DCF-8660-051426CF048A}"/>
              </a:ext>
            </a:extLst>
          </p:cNvPr>
          <p:cNvSpPr/>
          <p:nvPr/>
        </p:nvSpPr>
        <p:spPr>
          <a:xfrm>
            <a:off x="5392523" y="3097578"/>
            <a:ext cx="342485" cy="351455"/>
          </a:xfrm>
          <a:prstGeom prst="roundRect">
            <a:avLst/>
          </a:prstGeom>
          <a:solidFill>
            <a:srgbClr val="32A04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57AE88B9-C406-42B6-84F3-A2D63EC22BB7}"/>
              </a:ext>
            </a:extLst>
          </p:cNvPr>
          <p:cNvSpPr/>
          <p:nvPr/>
        </p:nvSpPr>
        <p:spPr>
          <a:xfrm>
            <a:off x="5392522" y="3469060"/>
            <a:ext cx="342485" cy="351455"/>
          </a:xfrm>
          <a:prstGeom prst="roundRect">
            <a:avLst/>
          </a:prstGeom>
          <a:solidFill>
            <a:srgbClr val="32A04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406A27EF-0027-4BEA-B411-A3CEA8A94015}"/>
              </a:ext>
            </a:extLst>
          </p:cNvPr>
          <p:cNvSpPr/>
          <p:nvPr/>
        </p:nvSpPr>
        <p:spPr>
          <a:xfrm>
            <a:off x="5771248" y="3469060"/>
            <a:ext cx="342485" cy="351455"/>
          </a:xfrm>
          <a:prstGeom prst="roundRect">
            <a:avLst/>
          </a:prstGeom>
          <a:solidFill>
            <a:srgbClr val="32A04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49241C56-7D7C-492E-8668-6C3510BDBDE0}"/>
              </a:ext>
            </a:extLst>
          </p:cNvPr>
          <p:cNvSpPr/>
          <p:nvPr/>
        </p:nvSpPr>
        <p:spPr>
          <a:xfrm>
            <a:off x="6149974" y="3469060"/>
            <a:ext cx="342485" cy="351455"/>
          </a:xfrm>
          <a:prstGeom prst="roundRect">
            <a:avLst/>
          </a:prstGeom>
          <a:solidFill>
            <a:srgbClr val="32A04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1C77347D-9022-4866-AA10-642A8A462985}"/>
              </a:ext>
            </a:extLst>
          </p:cNvPr>
          <p:cNvSpPr/>
          <p:nvPr/>
        </p:nvSpPr>
        <p:spPr>
          <a:xfrm>
            <a:off x="5386542" y="3838347"/>
            <a:ext cx="342485" cy="351455"/>
          </a:xfrm>
          <a:prstGeom prst="roundRect">
            <a:avLst/>
          </a:prstGeom>
          <a:solidFill>
            <a:srgbClr val="32A04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A086DCE0-469D-4B5A-AA94-31206E2BF1BE}"/>
              </a:ext>
            </a:extLst>
          </p:cNvPr>
          <p:cNvSpPr/>
          <p:nvPr/>
        </p:nvSpPr>
        <p:spPr>
          <a:xfrm>
            <a:off x="5771247" y="3843980"/>
            <a:ext cx="342485" cy="351455"/>
          </a:xfrm>
          <a:prstGeom prst="roundRect">
            <a:avLst/>
          </a:prstGeom>
          <a:solidFill>
            <a:srgbClr val="32A04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9C6796AA-AB4A-41AF-9A8E-B0923768DA45}"/>
              </a:ext>
            </a:extLst>
          </p:cNvPr>
          <p:cNvSpPr/>
          <p:nvPr/>
        </p:nvSpPr>
        <p:spPr>
          <a:xfrm>
            <a:off x="5392523" y="2712420"/>
            <a:ext cx="342485" cy="351455"/>
          </a:xfrm>
          <a:prstGeom prst="ellipse">
            <a:avLst/>
          </a:prstGeom>
          <a:solidFill>
            <a:srgbClr val="C8191E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654515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10000">
        <p:fade/>
      </p:transition>
    </mc:Choice>
    <mc:Fallback>
      <p:transition spd="med" advClick="0" advTm="1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150"/>
                            </p:stCondLst>
                            <p:childTnLst>
                              <p:par>
                                <p:cTn id="56" presetID="35" presetClass="path" presetSubtype="0" accel="25000" decel="75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-4.81481E-6 L -0.40221 -4.81481E-6 " pathEditMode="relative" rAng="0" ptsTypes="AA">
                                      <p:cBhvr>
                                        <p:cTn id="57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117" y="0"/>
                                    </p:animMotion>
                                  </p:childTnLst>
                                </p:cTn>
                              </p:par>
                              <p:par>
                                <p:cTn id="58" presetID="35" presetClass="path" presetSubtype="0" accel="25000" decel="7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4.81481E-6 L -0.40299 -4.81481E-6 " pathEditMode="relative" rAng="0" ptsTypes="AA">
                                      <p:cBhvr>
                                        <p:cTn id="59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156" y="0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35" presetClass="path" presetSubtype="0" accel="25000" decel="7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4.81481E-6 L -0.40286 -4.81481E-6 " pathEditMode="relative" rAng="0" ptsTypes="AA">
                                      <p:cBhvr>
                                        <p:cTn id="61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143" y="0"/>
                                    </p:animMotion>
                                  </p:childTnLst>
                                </p:cTn>
                              </p:par>
                              <p:par>
                                <p:cTn id="62" presetID="35" presetClass="path" presetSubtype="0" accel="25000" decel="7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-4.81481E-6 L -0.40117 -4.81481E-6 " pathEditMode="relative" rAng="0" ptsTypes="AA">
                                      <p:cBhvr>
                                        <p:cTn id="63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065" y="0"/>
                                    </p:animMotion>
                                  </p:childTnLst>
                                </p:cTn>
                              </p:par>
                              <p:par>
                                <p:cTn id="64" presetID="35" presetClass="path" presetSubtype="0" accel="25000" decel="7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4.81481E-6 L -0.40195 -4.81481E-6 " pathEditMode="relative" rAng="0" ptsTypes="AA">
                                      <p:cBhvr>
                                        <p:cTn id="65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104" y="0"/>
                                    </p:animMotion>
                                  </p:childTnLst>
                                </p:cTn>
                              </p:par>
                              <p:par>
                                <p:cTn id="66" presetID="35" presetClass="path" presetSubtype="0" accel="25000" decel="7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-1.48148E-6 L -0.40117 -1.48148E-6 " pathEditMode="relative" rAng="0" ptsTypes="AA">
                                      <p:cBhvr>
                                        <p:cTn id="67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065" y="0"/>
                                    </p:animMotion>
                                  </p:childTnLst>
                                </p:cTn>
                              </p:par>
                              <p:par>
                                <p:cTn id="68" presetID="35" presetClass="path" presetSubtype="0" accel="25000" decel="7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1.48148E-6 L -0.40195 -1.48148E-6 " pathEditMode="relative" rAng="0" ptsTypes="AA">
                                      <p:cBhvr>
                                        <p:cTn id="69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104" y="0"/>
                                    </p:animMotion>
                                  </p:childTnLst>
                                </p:cTn>
                              </p:par>
                              <p:par>
                                <p:cTn id="70" presetID="35" presetClass="path" presetSubtype="0" accel="25000" decel="7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1.48148E-6 L -0.40182 -1.48148E-6 " pathEditMode="relative" rAng="0" ptsTypes="AA">
                                      <p:cBhvr>
                                        <p:cTn id="71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091" y="0"/>
                                    </p:animMotion>
                                  </p:childTnLst>
                                </p:cTn>
                              </p:par>
                              <p:par>
                                <p:cTn id="72" presetID="35" presetClass="path" presetSubtype="0" accel="25000" decel="7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4.81481E-6 L -0.40065 4.81481E-6 " pathEditMode="relative" rAng="0" ptsTypes="AA">
                                      <p:cBhvr>
                                        <p:cTn id="73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039" y="0"/>
                                    </p:animMotion>
                                  </p:childTnLst>
                                </p:cTn>
                              </p:par>
                              <p:par>
                                <p:cTn id="74" presetID="35" presetClass="path" presetSubtype="0" accel="25000" decel="7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1.11111E-6 L -0.40195 -1.11111E-6 " pathEditMode="relative" rAng="0" ptsTypes="AA">
                                      <p:cBhvr>
                                        <p:cTn id="75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10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3150"/>
                            </p:stCondLst>
                            <p:childTnLst>
                              <p:par>
                                <p:cTn id="77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C439599F-E7A5-4CFA-AA6C-18C2C27D78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6136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10000">
        <p:fade/>
      </p:transition>
    </mc:Choice>
    <mc:Fallback>
      <p:transition spd="med" advClick="0" advTm="1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AE367FCC-CB0D-4AB5-8DFA-2CEAB4B892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4250" y="0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3234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10000">
        <p:fade/>
      </p:transition>
    </mc:Choice>
    <mc:Fallback>
      <p:transition spd="med" advClick="0" advTm="1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5C0F7D61-11E6-4200-81B2-F78D80207B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7826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10000">
        <p:fade/>
      </p:transition>
    </mc:Choice>
    <mc:Fallback>
      <p:transition spd="med" advClick="0" advTm="1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40E0BF2E-0C2A-49FC-A1D0-774CE8F242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199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10000">
        <p:fade/>
      </p:transition>
    </mc:Choice>
    <mc:Fallback>
      <p:transition spd="med" advClick="0" advTm="1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760305A0-0C4B-415D-BC44-C74BB2011712}"/>
              </a:ext>
            </a:extLst>
          </p:cNvPr>
          <p:cNvSpPr/>
          <p:nvPr/>
        </p:nvSpPr>
        <p:spPr>
          <a:xfrm>
            <a:off x="0" y="0"/>
            <a:ext cx="408829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Título 4">
            <a:extLst>
              <a:ext uri="{FF2B5EF4-FFF2-40B4-BE49-F238E27FC236}">
                <a16:creationId xmlns:a16="http://schemas.microsoft.com/office/drawing/2014/main" id="{4699DB32-D821-4500-87D1-7567A05380F0}"/>
              </a:ext>
            </a:extLst>
          </p:cNvPr>
          <p:cNvSpPr txBox="1">
            <a:spLocks/>
          </p:cNvSpPr>
          <p:nvPr/>
        </p:nvSpPr>
        <p:spPr>
          <a:xfrm>
            <a:off x="946526" y="3031214"/>
            <a:ext cx="2195239" cy="795571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>
                <a:solidFill>
                  <a:schemeClr val="bg1"/>
                </a:solidFill>
              </a:rPr>
              <a:t>TÓPICOS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74F4CE6A-5AD5-4F38-8EA9-43371A01A39C}"/>
              </a:ext>
            </a:extLst>
          </p:cNvPr>
          <p:cNvSpPr txBox="1"/>
          <p:nvPr/>
        </p:nvSpPr>
        <p:spPr>
          <a:xfrm>
            <a:off x="4088291" y="133466"/>
            <a:ext cx="7924744" cy="649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pt-BR" sz="3200" dirty="0"/>
              <a:t>O PROBLEMA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pt-BR" sz="3200" dirty="0"/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pt-BR" sz="3200" dirty="0"/>
              <a:t>ARTEFATOS DE ANÁLISE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pt-BR" sz="3200" dirty="0"/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pt-BR" sz="3200" dirty="0"/>
              <a:t>ARTEFATOS DE PROJETO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pt-BR" sz="3200" dirty="0"/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pt-BR" sz="3200" dirty="0"/>
              <a:t>SUPORTE AO SISTEMA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pt-BR" sz="3200" dirty="0"/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pt-BR" sz="3200" dirty="0"/>
              <a:t>DEMONSTRAÇÃO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pt-BR" sz="3200" dirty="0"/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pt-BR" sz="3200" dirty="0"/>
              <a:t>TECNOLOGIA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pt-BR" sz="3200" dirty="0"/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pt-BR" sz="3200" dirty="0"/>
              <a:t>DESAFIOS</a:t>
            </a:r>
          </a:p>
        </p:txBody>
      </p:sp>
    </p:spTree>
    <p:extLst>
      <p:ext uri="{BB962C8B-B14F-4D97-AF65-F5344CB8AC3E}">
        <p14:creationId xmlns:p14="http://schemas.microsoft.com/office/powerpoint/2010/main" val="4092871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6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2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8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2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200" fill="hold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00" fill="hold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200"/>
                            </p:stCondLst>
                            <p:childTnLst>
                              <p:par>
                                <p:cTn id="4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200" fill="hold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200" fill="hold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9E40CD80-1981-4AF3-B914-31BD605429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4250" y="0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1845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10000">
        <p:fade/>
      </p:transition>
    </mc:Choice>
    <mc:Fallback>
      <p:transition spd="med" advClick="0" advTm="1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A6F03121-3ACC-4461-BCFD-4F3A747D3F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4250" y="0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3094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10000">
        <p:fade/>
      </p:transition>
    </mc:Choice>
    <mc:Fallback>
      <p:transition spd="med" advClick="0" advTm="1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DA172E47-6A0D-4CF8-9483-7FB44820E3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4250" y="0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8409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10000">
        <p:fade/>
      </p:transition>
    </mc:Choice>
    <mc:Fallback>
      <p:transition spd="med" advClick="0" advTm="1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E4D64DDC-7D8B-4D89-A70D-AADAF6E50B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4250" y="0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5198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10000">
        <p:fade/>
      </p:transition>
    </mc:Choice>
    <mc:Fallback>
      <p:transition spd="med" advClick="0" advTm="1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ABA97679-5D54-4EF3-ABC5-0232E1DD69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4250" y="0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0837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10000">
        <p:fade/>
      </p:transition>
    </mc:Choice>
    <mc:Fallback>
      <p:transition spd="med" advClick="0" advTm="1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1F8F73A0-8C00-44FD-99F7-B097637251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4250" y="0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5194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10000">
        <p:fade/>
      </p:transition>
    </mc:Choice>
    <mc:Fallback>
      <p:transition spd="med" advClick="0" advTm="1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61C65A94-8A87-4270-BCF9-4A48EE2B4A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4250" y="0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4728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10000">
        <p:fade/>
      </p:transition>
    </mc:Choice>
    <mc:Fallback>
      <p:transition spd="med" advClick="0" advTm="1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F2278F38-62D2-48FF-B44E-E149AF0E18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4250" y="0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8948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10000">
        <p:fade/>
      </p:transition>
    </mc:Choice>
    <mc:Fallback>
      <p:transition spd="med" advClick="0" advTm="1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7B3FCF0D-775B-442C-9C27-169421D84F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4250" y="0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1652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10000">
        <p:fade/>
      </p:transition>
    </mc:Choice>
    <mc:Fallback>
      <p:transition spd="med" advClick="0" advTm="1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71A7C64F-5FF0-4104-8A34-B00DD8BEF9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28805" y="-1028699"/>
            <a:ext cx="15849610" cy="8915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9061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10000">
        <p:fade/>
      </p:transition>
    </mc:Choice>
    <mc:Fallback>
      <p:transition spd="med" advClick="0" advTm="1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760305A0-0C4B-415D-BC44-C74BB2011712}"/>
              </a:ext>
            </a:extLst>
          </p:cNvPr>
          <p:cNvSpPr/>
          <p:nvPr/>
        </p:nvSpPr>
        <p:spPr>
          <a:xfrm>
            <a:off x="0" y="0"/>
            <a:ext cx="408829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6F6AE2A9-8A97-4B5C-990A-02326CDC50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9261" y="3031213"/>
            <a:ext cx="3033477" cy="795571"/>
          </a:xfrm>
        </p:spPr>
        <p:txBody>
          <a:bodyPr/>
          <a:lstStyle/>
          <a:p>
            <a:r>
              <a:rPr lang="pt-BR" dirty="0">
                <a:solidFill>
                  <a:schemeClr val="tx1"/>
                </a:solidFill>
              </a:rPr>
              <a:t>O PROBLEMA</a:t>
            </a:r>
          </a:p>
        </p:txBody>
      </p:sp>
      <p:sp>
        <p:nvSpPr>
          <p:cNvPr id="13" name="Título 4">
            <a:extLst>
              <a:ext uri="{FF2B5EF4-FFF2-40B4-BE49-F238E27FC236}">
                <a16:creationId xmlns:a16="http://schemas.microsoft.com/office/drawing/2014/main" id="{4699DB32-D821-4500-87D1-7567A05380F0}"/>
              </a:ext>
            </a:extLst>
          </p:cNvPr>
          <p:cNvSpPr txBox="1">
            <a:spLocks/>
          </p:cNvSpPr>
          <p:nvPr/>
        </p:nvSpPr>
        <p:spPr>
          <a:xfrm>
            <a:off x="558246" y="3031212"/>
            <a:ext cx="2971800" cy="795571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>
                <a:solidFill>
                  <a:schemeClr val="bg1"/>
                </a:solidFill>
              </a:rPr>
              <a:t>O problema</a:t>
            </a:r>
          </a:p>
        </p:txBody>
      </p:sp>
    </p:spTree>
    <p:extLst>
      <p:ext uri="{BB962C8B-B14F-4D97-AF65-F5344CB8AC3E}">
        <p14:creationId xmlns:p14="http://schemas.microsoft.com/office/powerpoint/2010/main" val="3708829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path" presetSubtype="0" accel="50000" decel="50000" fill="hold" grpId="1" nodeType="after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0 0 L -0.33216 -0.00208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615" y="-116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2" presetClass="entr" presetSubtype="8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45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5" grpId="0"/>
      <p:bldP spid="5" grpId="1"/>
      <p:bldP spid="13" grpId="0"/>
    </p:bldLst>
  </p:timing>
</p:sld>
</file>

<file path=ppt/theme/theme1.xml><?xml version="1.0" encoding="utf-8"?>
<a:theme xmlns:a="http://schemas.openxmlformats.org/drawingml/2006/main" name="Dividendo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4D1434"/>
      </a:accent1>
      <a:accent2>
        <a:srgbClr val="903163"/>
      </a:accent2>
      <a:accent3>
        <a:srgbClr val="B2324B"/>
      </a:accent3>
      <a:accent4>
        <a:srgbClr val="969FA7"/>
      </a:accent4>
      <a:accent5>
        <a:srgbClr val="66B1CE"/>
      </a:accent5>
      <a:accent6>
        <a:srgbClr val="40619D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C21699FF-00E4-43C8-BBCC-D7E5536C371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TM03457464[[fn=Dividendo]]</Template>
  <TotalTime>2676</TotalTime>
  <Words>679</Words>
  <Application>Microsoft Office PowerPoint</Application>
  <PresentationFormat>Widescreen</PresentationFormat>
  <Paragraphs>245</Paragraphs>
  <Slides>89</Slides>
  <Notes>0</Notes>
  <HiddenSlides>0</HiddenSlides>
  <MMClips>0</MMClips>
  <ScaleCrop>false</ScaleCrop>
  <HeadingPairs>
    <vt:vector size="8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Servidores OLE inseridos</vt:lpstr>
      </vt:variant>
      <vt:variant>
        <vt:i4>1</vt:i4>
      </vt:variant>
      <vt:variant>
        <vt:lpstr>Títulos de slides</vt:lpstr>
      </vt:variant>
      <vt:variant>
        <vt:i4>89</vt:i4>
      </vt:variant>
    </vt:vector>
  </HeadingPairs>
  <TitlesOfParts>
    <vt:vector size="96" baseType="lpstr">
      <vt:lpstr>Arial</vt:lpstr>
      <vt:lpstr>BookmanOldStyle</vt:lpstr>
      <vt:lpstr>Gill Sans MT</vt:lpstr>
      <vt:lpstr>Wingdings</vt:lpstr>
      <vt:lpstr>Wingdings 2</vt:lpstr>
      <vt:lpstr>Dividendo</vt:lpstr>
      <vt:lpstr>Visio.Drawing.15</vt:lpstr>
      <vt:lpstr>INSTITUTO FEDERAL DE MINAS GERAIS – CAMPUS BAMBUÍ BACHARELADO EM ENGENHARIA DE COMPUTAÇÃO</vt:lpstr>
      <vt:lpstr>PROPOSTA</vt:lpstr>
      <vt:lpstr>Apresentação do PowerPoint</vt:lpstr>
      <vt:lpstr>Apresentação do PowerPoint</vt:lpstr>
      <vt:lpstr>Apresentação do PowerPoint</vt:lpstr>
      <vt:lpstr>Apresentação do PowerPoint</vt:lpstr>
      <vt:lpstr>TÓPICOS</vt:lpstr>
      <vt:lpstr>Apresentação do PowerPoint</vt:lpstr>
      <vt:lpstr>O PROBLEMA</vt:lpstr>
      <vt:lpstr>Apresentação do PowerPoint</vt:lpstr>
      <vt:lpstr>Apresentação do PowerPoint</vt:lpstr>
      <vt:lpstr>ARTEFATOS DE ANÁLISE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Artefatos de projeto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SUPORTE AO SISTEMA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DEMONSTRAÇÃO</vt:lpstr>
      <vt:lpstr>TECNOLOGIAS</vt:lpstr>
      <vt:lpstr>Apresentação do PowerPoint</vt:lpstr>
      <vt:lpstr>Apresentação do PowerPoint</vt:lpstr>
      <vt:lpstr>Apresentação do PowerPoint</vt:lpstr>
      <vt:lpstr>Apresentação do PowerPoint</vt:lpstr>
      <vt:lpstr>DESAFIOS</vt:lpstr>
      <vt:lpstr>Apresentação do PowerPoint</vt:lpstr>
      <vt:lpstr>Apresentação do PowerPoint</vt:lpstr>
      <vt:lpstr>Apresentação do PowerPoint</vt:lpstr>
      <vt:lpstr>INSTITUTO FEDERAL DE MINAS GERAIS – CAMPUS BAMBUÍ BACHARELADO EM ENGENHARIA DE COMPUTAÇÃO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Ninguém</dc:creator>
  <cp:lastModifiedBy>harley</cp:lastModifiedBy>
  <cp:revision>72</cp:revision>
  <dcterms:created xsi:type="dcterms:W3CDTF">2017-06-22T11:42:33Z</dcterms:created>
  <dcterms:modified xsi:type="dcterms:W3CDTF">2017-12-10T23:56:40Z</dcterms:modified>
</cp:coreProperties>
</file>